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21355-EA55-41FA-BAE0-7DA8204CD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57504-A358-4912-90DC-9D8607F6C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D98E1-42EA-49C8-809C-8A6F030A1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8FC8D-1192-4226-A0B0-A6A1C5346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345DB-2BF6-446B-9AB8-1DD2B21BA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7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204AA-F8C7-46AE-BC0E-91B91812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B0B48D-1061-4C41-B0EB-654EC4AC1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55411-B00E-434E-97D8-C656A3A7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2EF9B-61B2-4A55-94A8-E570A4F7C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88946-9E3D-4BFE-8926-3AAAE5A5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DD1160-16FB-493E-836A-EAE07CA772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CFB99-B2D7-4A60-843A-788A49BD6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A1EA6-6235-49A3-A83C-CD1ADABF0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A91E0-BE17-4C46-9B5E-CCF483FD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8EB83-E1AF-4485-BC69-3D44E5E9E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6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BF60B-0F36-408E-954C-6F7B9A777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2A1D8-F6F4-496A-B424-29F122F8D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B697E-F312-4BF4-95CC-8FD8C1B32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0E024-5012-4119-8556-A2C23CC8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198AB-ED1D-4677-A904-E875635E1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D5EBD-CD92-432C-B407-A78C4CD57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7B476-6F29-4230-B01A-23DFEEC70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388DD-B1BD-405E-8917-2C60CA01D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16DCE-0EF2-4A4B-8960-9188281FF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97B32-BEC3-4143-8FA2-0C26C4B5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2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C4E9-BA66-4094-8616-C1E98D1F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A9B67-F872-4E59-BAA5-2A9396AD1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603F3-4B96-4524-A59E-0D0CBB9F6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9300E-0CC6-4AE6-8A43-2F2D1EF8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E88B2-62D5-4737-AC86-FEABA0ACA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9D1E5-6918-4CA1-9B76-9CDCB7EB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6B0-46BE-4031-A2D7-6DE8F3FC7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F117C-74AF-4D9B-8D21-7BB3B548E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EF47D-141C-4165-8016-736C36B0F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0504A6-BC3B-4FB5-9419-B98387F57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E357DD-EC0D-4742-8E11-CC02FCBDA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500E2D-22F0-49CB-9579-BB35DEE8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3032CE-9C44-4F56-BD02-8CD251AB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C25C20-6125-4FCF-AF6E-462E49A9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9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6738E-3764-4424-9855-42223FC0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0C931-01A0-4C23-AB5F-EF9DBFC39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85E16A-2854-406A-9B88-48CA4C763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328D9F-C9AC-4654-96C8-E71292C7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0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D17A99-B636-4194-BC49-34B74647A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3A0ACC-1B14-464D-8C3C-4EF2365A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24BB1-6D22-4116-B337-7685EA148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B6A62-0C22-489C-A61B-D45034103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B8EAE-ED0B-486A-BB0A-BD41C146B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8EBE5-B84E-4E09-9C73-53AAF0556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68085-3018-4302-A49A-B8D30762B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F3B6B-B523-4202-9FF9-7ABBE779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E9BCF-FA82-410D-B753-4FD179A4C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5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25CA0-9CE6-46BD-9DAD-84714C384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5B9D80-F0E9-4B48-8995-2DED7488D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37A136-32E5-4987-BFDD-06F0CE72C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39CE9-C9D5-4EB2-A220-1BE93A7BA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3DDE4-CDB9-42FE-93DD-129045950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929E8-5414-419D-BDA8-BAC36CFC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5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93727A-888F-49B1-A5AC-027FEAE9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900D1-7558-4AD3-BDBA-B95AC4951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2C5B0-2929-4E43-8671-1BF259685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FC2DD-6C8A-491A-B325-D2C7AB16406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21423-7F27-444B-BCB7-E78C07B68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686F2-C45C-4FEB-B7B9-E64FFE281F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ADCE-2861-40A7-80A7-296A0F850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9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525">
            <a:extLst>
              <a:ext uri="{FF2B5EF4-FFF2-40B4-BE49-F238E27FC236}">
                <a16:creationId xmlns:a16="http://schemas.microsoft.com/office/drawing/2014/main" id="{C79EF2F2-0218-48A2-962C-6CE647E0D2F6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13006" y="2331127"/>
            <a:ext cx="479395" cy="6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A4BE4035-410B-4322-A4A6-5C8B1199674B}"/>
              </a:ext>
            </a:extLst>
          </p:cNvPr>
          <p:cNvSpPr/>
          <p:nvPr/>
        </p:nvSpPr>
        <p:spPr>
          <a:xfrm>
            <a:off x="2900131" y="285334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B99988C-E4D2-49CC-B0FE-48DBFAAF70D0}"/>
              </a:ext>
            </a:extLst>
          </p:cNvPr>
          <p:cNvSpPr/>
          <p:nvPr/>
        </p:nvSpPr>
        <p:spPr>
          <a:xfrm>
            <a:off x="6344851" y="285333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5A9465E-AEE6-4904-B6CB-405A238F9A05}"/>
              </a:ext>
            </a:extLst>
          </p:cNvPr>
          <p:cNvSpPr/>
          <p:nvPr/>
        </p:nvSpPr>
        <p:spPr>
          <a:xfrm>
            <a:off x="7986481" y="4638398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9607A33-77AA-49AA-A86A-598B9DB197E3}"/>
              </a:ext>
            </a:extLst>
          </p:cNvPr>
          <p:cNvSpPr/>
          <p:nvPr/>
        </p:nvSpPr>
        <p:spPr>
          <a:xfrm>
            <a:off x="7986481" y="2438123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EE104E8-2551-41B9-BF8D-A8112F927951}"/>
              </a:ext>
            </a:extLst>
          </p:cNvPr>
          <p:cNvSpPr/>
          <p:nvPr/>
        </p:nvSpPr>
        <p:spPr>
          <a:xfrm>
            <a:off x="5792401" y="5486123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5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28261FC-9CAF-4CE1-9C7D-E16E0B4FAE61}"/>
              </a:ext>
            </a:extLst>
          </p:cNvPr>
          <p:cNvSpPr/>
          <p:nvPr/>
        </p:nvSpPr>
        <p:spPr>
          <a:xfrm>
            <a:off x="2814406" y="4676498"/>
            <a:ext cx="690794" cy="667027"/>
          </a:xfrm>
          <a:prstGeom prst="ellipse">
            <a:avLst/>
          </a:prstGeom>
          <a:solidFill>
            <a:srgbClr val="FF000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C3B13F5-90E3-484A-AE9A-0C7691005532}"/>
              </a:ext>
            </a:extLst>
          </p:cNvPr>
          <p:cNvCxnSpPr>
            <a:cxnSpLocks/>
          </p:cNvCxnSpPr>
          <p:nvPr/>
        </p:nvCxnSpPr>
        <p:spPr>
          <a:xfrm>
            <a:off x="3505200" y="854677"/>
            <a:ext cx="2062943" cy="14764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433187E-B010-4024-BB3B-B8C8CD9918E8}"/>
              </a:ext>
            </a:extLst>
          </p:cNvPr>
          <p:cNvCxnSpPr>
            <a:cxnSpLocks/>
            <a:stCxn id="4" idx="3"/>
            <a:endCxn id="2" idx="0"/>
          </p:cNvCxnSpPr>
          <p:nvPr/>
        </p:nvCxnSpPr>
        <p:spPr>
          <a:xfrm flipH="1">
            <a:off x="5552704" y="854676"/>
            <a:ext cx="893311" cy="147645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796A640-F199-40E0-AF22-7C9347CD6A48}"/>
              </a:ext>
            </a:extLst>
          </p:cNvPr>
          <p:cNvCxnSpPr>
            <a:cxnSpLocks/>
            <a:stCxn id="6" idx="2"/>
            <a:endCxn id="2" idx="3"/>
          </p:cNvCxnSpPr>
          <p:nvPr/>
        </p:nvCxnSpPr>
        <p:spPr>
          <a:xfrm flipH="1" flipV="1">
            <a:off x="5792401" y="2659602"/>
            <a:ext cx="2194080" cy="1120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390FDC7-3264-438E-B900-B71F026D3F29}"/>
              </a:ext>
            </a:extLst>
          </p:cNvPr>
          <p:cNvCxnSpPr>
            <a:cxnSpLocks/>
            <a:stCxn id="5" idx="1"/>
            <a:endCxn id="2" idx="3"/>
          </p:cNvCxnSpPr>
          <p:nvPr/>
        </p:nvCxnSpPr>
        <p:spPr>
          <a:xfrm flipH="1" flipV="1">
            <a:off x="5792401" y="2659602"/>
            <a:ext cx="2295244" cy="20764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20F8FE5-7432-4288-81D3-26C9109F55A3}"/>
              </a:ext>
            </a:extLst>
          </p:cNvPr>
          <p:cNvCxnSpPr>
            <a:cxnSpLocks/>
            <a:stCxn id="7" idx="0"/>
            <a:endCxn id="2" idx="2"/>
          </p:cNvCxnSpPr>
          <p:nvPr/>
        </p:nvCxnSpPr>
        <p:spPr>
          <a:xfrm flipH="1" flipV="1">
            <a:off x="5552704" y="2988076"/>
            <a:ext cx="585094" cy="249804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74F0E65-32AD-40A4-A649-DB326FCBC79C}"/>
              </a:ext>
            </a:extLst>
          </p:cNvPr>
          <p:cNvCxnSpPr>
            <a:cxnSpLocks/>
            <a:stCxn id="8" idx="7"/>
            <a:endCxn id="2" idx="2"/>
          </p:cNvCxnSpPr>
          <p:nvPr/>
        </p:nvCxnSpPr>
        <p:spPr>
          <a:xfrm flipV="1">
            <a:off x="3404036" y="2988076"/>
            <a:ext cx="2148668" cy="178610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A0FEACD-34C9-49CA-8601-18542673841D}"/>
              </a:ext>
            </a:extLst>
          </p:cNvPr>
          <p:cNvSpPr txBox="1"/>
          <p:nvPr/>
        </p:nvSpPr>
        <p:spPr>
          <a:xfrm>
            <a:off x="9085385" y="854676"/>
            <a:ext cx="284443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Client-server architecture</a:t>
            </a:r>
          </a:p>
        </p:txBody>
      </p:sp>
      <p:grpSp>
        <p:nvGrpSpPr>
          <p:cNvPr id="29" name="Shape 122">
            <a:extLst>
              <a:ext uri="{FF2B5EF4-FFF2-40B4-BE49-F238E27FC236}">
                <a16:creationId xmlns:a16="http://schemas.microsoft.com/office/drawing/2014/main" id="{F0EBEFBB-80B5-4349-B81D-2BAC4F06CF8B}"/>
              </a:ext>
            </a:extLst>
          </p:cNvPr>
          <p:cNvGrpSpPr/>
          <p:nvPr/>
        </p:nvGrpSpPr>
        <p:grpSpPr>
          <a:xfrm>
            <a:off x="1722120" y="2454659"/>
            <a:ext cx="482457" cy="562862"/>
            <a:chOff x="5334000" y="1284975"/>
            <a:chExt cx="762000" cy="905774"/>
          </a:xfrm>
        </p:grpSpPr>
        <p:sp>
          <p:nvSpPr>
            <p:cNvPr id="30" name="Shape 123">
              <a:extLst>
                <a:ext uri="{FF2B5EF4-FFF2-40B4-BE49-F238E27FC236}">
                  <a16:creationId xmlns:a16="http://schemas.microsoft.com/office/drawing/2014/main" id="{AD894C22-11B8-43AE-9293-E2608DDA8FE2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31" name="Shape 124">
              <a:extLst>
                <a:ext uri="{FF2B5EF4-FFF2-40B4-BE49-F238E27FC236}">
                  <a16:creationId xmlns:a16="http://schemas.microsoft.com/office/drawing/2014/main" id="{219F2630-BDD8-4705-8F3C-337F44258622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32" name="Shape 125">
              <a:extLst>
                <a:ext uri="{FF2B5EF4-FFF2-40B4-BE49-F238E27FC236}">
                  <a16:creationId xmlns:a16="http://schemas.microsoft.com/office/drawing/2014/main" id="{6FE8265B-414E-4580-8C8E-4F73E8401553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33" name="Shape 126">
              <a:extLst>
                <a:ext uri="{FF2B5EF4-FFF2-40B4-BE49-F238E27FC236}">
                  <a16:creationId xmlns:a16="http://schemas.microsoft.com/office/drawing/2014/main" id="{878CC44A-0A96-4B14-A7BB-3D9434FCFD96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34" name="Shape 122">
            <a:extLst>
              <a:ext uri="{FF2B5EF4-FFF2-40B4-BE49-F238E27FC236}">
                <a16:creationId xmlns:a16="http://schemas.microsoft.com/office/drawing/2014/main" id="{1D0999D0-70E9-44E0-9903-2BC59D83328C}"/>
              </a:ext>
            </a:extLst>
          </p:cNvPr>
          <p:cNvGrpSpPr/>
          <p:nvPr/>
        </p:nvGrpSpPr>
        <p:grpSpPr>
          <a:xfrm>
            <a:off x="2332320" y="2451979"/>
            <a:ext cx="482457" cy="562862"/>
            <a:chOff x="5334000" y="1284975"/>
            <a:chExt cx="762000" cy="905774"/>
          </a:xfrm>
        </p:grpSpPr>
        <p:sp>
          <p:nvSpPr>
            <p:cNvPr id="35" name="Shape 123">
              <a:extLst>
                <a:ext uri="{FF2B5EF4-FFF2-40B4-BE49-F238E27FC236}">
                  <a16:creationId xmlns:a16="http://schemas.microsoft.com/office/drawing/2014/main" id="{4A1737EA-551B-4BD3-8E83-88EE857267B2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36" name="Shape 124">
              <a:extLst>
                <a:ext uri="{FF2B5EF4-FFF2-40B4-BE49-F238E27FC236}">
                  <a16:creationId xmlns:a16="http://schemas.microsoft.com/office/drawing/2014/main" id="{97D6B02B-6BA9-45C5-A3E3-D978E12059C7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37" name="Shape 125">
              <a:extLst>
                <a:ext uri="{FF2B5EF4-FFF2-40B4-BE49-F238E27FC236}">
                  <a16:creationId xmlns:a16="http://schemas.microsoft.com/office/drawing/2014/main" id="{3C276A79-54E1-40CF-82CD-2923FC348D9F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38" name="Shape 126">
              <a:extLst>
                <a:ext uri="{FF2B5EF4-FFF2-40B4-BE49-F238E27FC236}">
                  <a16:creationId xmlns:a16="http://schemas.microsoft.com/office/drawing/2014/main" id="{30B40763-D906-412D-82BD-97FA245AC181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ADA26CD-CBF9-4E2B-A98A-F0FB5A7D25C2}"/>
              </a:ext>
            </a:extLst>
          </p:cNvPr>
          <p:cNvCxnSpPr>
            <a:stCxn id="36" idx="1"/>
            <a:endCxn id="31" idx="3"/>
          </p:cNvCxnSpPr>
          <p:nvPr/>
        </p:nvCxnSpPr>
        <p:spPr>
          <a:xfrm flipH="1">
            <a:off x="2204577" y="2663523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" name="Shape 122">
            <a:extLst>
              <a:ext uri="{FF2B5EF4-FFF2-40B4-BE49-F238E27FC236}">
                <a16:creationId xmlns:a16="http://schemas.microsoft.com/office/drawing/2014/main" id="{58FDD464-4E00-4E02-A4B8-C8E780EAD8ED}"/>
              </a:ext>
            </a:extLst>
          </p:cNvPr>
          <p:cNvGrpSpPr/>
          <p:nvPr/>
        </p:nvGrpSpPr>
        <p:grpSpPr>
          <a:xfrm>
            <a:off x="2927829" y="2451979"/>
            <a:ext cx="482457" cy="562862"/>
            <a:chOff x="5334000" y="1284975"/>
            <a:chExt cx="762000" cy="905774"/>
          </a:xfrm>
        </p:grpSpPr>
        <p:sp>
          <p:nvSpPr>
            <p:cNvPr id="50" name="Shape 123">
              <a:extLst>
                <a:ext uri="{FF2B5EF4-FFF2-40B4-BE49-F238E27FC236}">
                  <a16:creationId xmlns:a16="http://schemas.microsoft.com/office/drawing/2014/main" id="{4436F4B9-8212-4267-AFAC-AF6B1BC6811A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51" name="Shape 124">
              <a:extLst>
                <a:ext uri="{FF2B5EF4-FFF2-40B4-BE49-F238E27FC236}">
                  <a16:creationId xmlns:a16="http://schemas.microsoft.com/office/drawing/2014/main" id="{EB4DEDD2-B08A-46F6-B4FD-1B69E93A9CB6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52" name="Shape 125">
              <a:extLst>
                <a:ext uri="{FF2B5EF4-FFF2-40B4-BE49-F238E27FC236}">
                  <a16:creationId xmlns:a16="http://schemas.microsoft.com/office/drawing/2014/main" id="{5F1BC28C-5E55-4104-AE14-BF2A4E952029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53" name="Shape 126">
              <a:extLst>
                <a:ext uri="{FF2B5EF4-FFF2-40B4-BE49-F238E27FC236}">
                  <a16:creationId xmlns:a16="http://schemas.microsoft.com/office/drawing/2014/main" id="{E6216910-210D-4993-96C5-D88CF8C11446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5DA37D9-669E-48FD-87A6-4F2BE5AB1496}"/>
              </a:ext>
            </a:extLst>
          </p:cNvPr>
          <p:cNvCxnSpPr>
            <a:stCxn id="51" idx="1"/>
          </p:cNvCxnSpPr>
          <p:nvPr/>
        </p:nvCxnSpPr>
        <p:spPr>
          <a:xfrm flipH="1">
            <a:off x="2800086" y="2663523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F24B8A3-D9D1-4D8B-9DAC-43A425025979}"/>
              </a:ext>
            </a:extLst>
          </p:cNvPr>
          <p:cNvSpPr txBox="1"/>
          <p:nvPr/>
        </p:nvSpPr>
        <p:spPr>
          <a:xfrm>
            <a:off x="1602668" y="3075682"/>
            <a:ext cx="182419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Scrooge maintains consistent and valid blockchain (tamper-evident ledger)</a:t>
            </a:r>
          </a:p>
        </p:txBody>
      </p:sp>
      <p:sp>
        <p:nvSpPr>
          <p:cNvPr id="56" name="Shape 123">
            <a:extLst>
              <a:ext uri="{FF2B5EF4-FFF2-40B4-BE49-F238E27FC236}">
                <a16:creationId xmlns:a16="http://schemas.microsoft.com/office/drawing/2014/main" id="{5DB44B44-91FA-4E66-B17A-75BD3277CF9B}"/>
              </a:ext>
            </a:extLst>
          </p:cNvPr>
          <p:cNvSpPr/>
          <p:nvPr/>
        </p:nvSpPr>
        <p:spPr>
          <a:xfrm>
            <a:off x="2227451" y="470141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T1</a:t>
            </a:r>
          </a:p>
        </p:txBody>
      </p:sp>
      <p:sp>
        <p:nvSpPr>
          <p:cNvPr id="57" name="Shape 123">
            <a:extLst>
              <a:ext uri="{FF2B5EF4-FFF2-40B4-BE49-F238E27FC236}">
                <a16:creationId xmlns:a16="http://schemas.microsoft.com/office/drawing/2014/main" id="{CE3AE4C5-41DB-4B03-971A-201E5AA35D10}"/>
              </a:ext>
            </a:extLst>
          </p:cNvPr>
          <p:cNvSpPr/>
          <p:nvPr/>
        </p:nvSpPr>
        <p:spPr>
          <a:xfrm>
            <a:off x="9075618" y="3075682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T3</a:t>
            </a:r>
          </a:p>
        </p:txBody>
      </p:sp>
      <p:sp>
        <p:nvSpPr>
          <p:cNvPr id="58" name="Shape 123">
            <a:extLst>
              <a:ext uri="{FF2B5EF4-FFF2-40B4-BE49-F238E27FC236}">
                <a16:creationId xmlns:a16="http://schemas.microsoft.com/office/drawing/2014/main" id="{17F951D9-0D59-40D8-8C0D-FDFE674002C9}"/>
              </a:ext>
            </a:extLst>
          </p:cNvPr>
          <p:cNvSpPr/>
          <p:nvPr/>
        </p:nvSpPr>
        <p:spPr>
          <a:xfrm>
            <a:off x="6605010" y="5741141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T5</a:t>
            </a:r>
          </a:p>
        </p:txBody>
      </p:sp>
      <p:sp>
        <p:nvSpPr>
          <p:cNvPr id="59" name="Shape 123">
            <a:extLst>
              <a:ext uri="{FF2B5EF4-FFF2-40B4-BE49-F238E27FC236}">
                <a16:creationId xmlns:a16="http://schemas.microsoft.com/office/drawing/2014/main" id="{816C1BC4-1C74-4FB0-B396-5B6E86D94AC4}"/>
              </a:ext>
            </a:extLst>
          </p:cNvPr>
          <p:cNvSpPr/>
          <p:nvPr/>
        </p:nvSpPr>
        <p:spPr>
          <a:xfrm>
            <a:off x="3590925" y="5272460"/>
            <a:ext cx="482457" cy="142130"/>
          </a:xfrm>
          <a:prstGeom prst="rect">
            <a:avLst/>
          </a:prstGeom>
          <a:solidFill>
            <a:srgbClr val="FF0000">
              <a:alpha val="55000"/>
            </a:srgbClr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T6</a:t>
            </a:r>
          </a:p>
        </p:txBody>
      </p:sp>
      <p:sp>
        <p:nvSpPr>
          <p:cNvPr id="60" name="Shape 123">
            <a:extLst>
              <a:ext uri="{FF2B5EF4-FFF2-40B4-BE49-F238E27FC236}">
                <a16:creationId xmlns:a16="http://schemas.microsoft.com/office/drawing/2014/main" id="{4E30112E-2931-4297-9E57-9EA0FE9A4416}"/>
              </a:ext>
            </a:extLst>
          </p:cNvPr>
          <p:cNvSpPr/>
          <p:nvPr/>
        </p:nvSpPr>
        <p:spPr>
          <a:xfrm>
            <a:off x="4181005" y="2446258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T1</a:t>
            </a:r>
          </a:p>
        </p:txBody>
      </p:sp>
      <p:sp>
        <p:nvSpPr>
          <p:cNvPr id="61" name="Shape 123">
            <a:extLst>
              <a:ext uri="{FF2B5EF4-FFF2-40B4-BE49-F238E27FC236}">
                <a16:creationId xmlns:a16="http://schemas.microsoft.com/office/drawing/2014/main" id="{C2189685-80BF-4029-9279-AC5771356340}"/>
              </a:ext>
            </a:extLst>
          </p:cNvPr>
          <p:cNvSpPr/>
          <p:nvPr/>
        </p:nvSpPr>
        <p:spPr>
          <a:xfrm>
            <a:off x="4181004" y="2600347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T3</a:t>
            </a:r>
          </a:p>
        </p:txBody>
      </p:sp>
      <p:sp>
        <p:nvSpPr>
          <p:cNvPr id="62" name="Shape 123">
            <a:extLst>
              <a:ext uri="{FF2B5EF4-FFF2-40B4-BE49-F238E27FC236}">
                <a16:creationId xmlns:a16="http://schemas.microsoft.com/office/drawing/2014/main" id="{ECB8F6F7-B0E1-4318-8A67-790BD500FA9A}"/>
              </a:ext>
            </a:extLst>
          </p:cNvPr>
          <p:cNvSpPr/>
          <p:nvPr/>
        </p:nvSpPr>
        <p:spPr>
          <a:xfrm>
            <a:off x="4181003" y="2754436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T5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415366F-17CB-4363-B387-9127A6AA61C9}"/>
              </a:ext>
            </a:extLst>
          </p:cNvPr>
          <p:cNvCxnSpPr>
            <a:stCxn id="61" idx="1"/>
            <a:endCxn id="51" idx="3"/>
          </p:cNvCxnSpPr>
          <p:nvPr/>
        </p:nvCxnSpPr>
        <p:spPr>
          <a:xfrm flipH="1" flipV="1">
            <a:off x="3410286" y="2663523"/>
            <a:ext cx="770718" cy="78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BAB67B99-9F5B-48CF-924B-1BF48461A24D}"/>
              </a:ext>
            </a:extLst>
          </p:cNvPr>
          <p:cNvSpPr txBox="1"/>
          <p:nvPr/>
        </p:nvSpPr>
        <p:spPr>
          <a:xfrm>
            <a:off x="9416053" y="6071088"/>
            <a:ext cx="2513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/>
              <a:t>ScroogeCoin</a:t>
            </a:r>
            <a:endParaRPr lang="en-US" sz="3600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AA21810-FB9A-4DB4-B33D-342141C1922B}"/>
              </a:ext>
            </a:extLst>
          </p:cNvPr>
          <p:cNvSpPr/>
          <p:nvPr/>
        </p:nvSpPr>
        <p:spPr>
          <a:xfrm>
            <a:off x="324624" y="6267630"/>
            <a:ext cx="431333" cy="449789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620DF8-AFFF-4E1C-8EF2-34E2C93F1410}"/>
              </a:ext>
            </a:extLst>
          </p:cNvPr>
          <p:cNvSpPr txBox="1"/>
          <p:nvPr/>
        </p:nvSpPr>
        <p:spPr>
          <a:xfrm>
            <a:off x="741637" y="6311795"/>
            <a:ext cx="2058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Honest nodes/users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20B0C91-6F30-4E1B-A65F-B95BF8C29C03}"/>
              </a:ext>
            </a:extLst>
          </p:cNvPr>
          <p:cNvSpPr/>
          <p:nvPr/>
        </p:nvSpPr>
        <p:spPr>
          <a:xfrm>
            <a:off x="3009854" y="6267630"/>
            <a:ext cx="431333" cy="449789"/>
          </a:xfrm>
          <a:prstGeom prst="ellipse">
            <a:avLst/>
          </a:prstGeom>
          <a:solidFill>
            <a:srgbClr val="FF000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8EB7DE6-8FC3-4E10-891C-3EC4D1B366A2}"/>
              </a:ext>
            </a:extLst>
          </p:cNvPr>
          <p:cNvSpPr txBox="1"/>
          <p:nvPr/>
        </p:nvSpPr>
        <p:spPr>
          <a:xfrm>
            <a:off x="3426867" y="6311795"/>
            <a:ext cx="2288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Malicious nodes/users</a:t>
            </a:r>
          </a:p>
        </p:txBody>
      </p:sp>
    </p:spTree>
    <p:extLst>
      <p:ext uri="{BB962C8B-B14F-4D97-AF65-F5344CB8AC3E}">
        <p14:creationId xmlns:p14="http://schemas.microsoft.com/office/powerpoint/2010/main" val="373163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7037E-6 L -0.23554 -0.0409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84" y="-206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6 L -0.08737 -0.3960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75" y="-19815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33333E-6 L 0.10078 -0.3099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9" y="-1550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81481E-6 L 0.2168 0.295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1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27" grpId="0" animBg="1"/>
      <p:bldP spid="55" grpId="0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1" grpId="0" animBg="1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A4BE4035-410B-4322-A4A6-5C8B1199674B}"/>
              </a:ext>
            </a:extLst>
          </p:cNvPr>
          <p:cNvSpPr/>
          <p:nvPr/>
        </p:nvSpPr>
        <p:spPr>
          <a:xfrm>
            <a:off x="2900131" y="285334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B99988C-E4D2-49CC-B0FE-48DBFAAF70D0}"/>
              </a:ext>
            </a:extLst>
          </p:cNvPr>
          <p:cNvSpPr/>
          <p:nvPr/>
        </p:nvSpPr>
        <p:spPr>
          <a:xfrm>
            <a:off x="6344851" y="285333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5A9465E-AEE6-4904-B6CB-405A238F9A05}"/>
              </a:ext>
            </a:extLst>
          </p:cNvPr>
          <p:cNvSpPr/>
          <p:nvPr/>
        </p:nvSpPr>
        <p:spPr>
          <a:xfrm>
            <a:off x="7986481" y="4638398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9607A33-77AA-49AA-A86A-598B9DB197E3}"/>
              </a:ext>
            </a:extLst>
          </p:cNvPr>
          <p:cNvSpPr/>
          <p:nvPr/>
        </p:nvSpPr>
        <p:spPr>
          <a:xfrm>
            <a:off x="7986481" y="2438123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EE104E8-2551-41B9-BF8D-A8112F927951}"/>
              </a:ext>
            </a:extLst>
          </p:cNvPr>
          <p:cNvSpPr/>
          <p:nvPr/>
        </p:nvSpPr>
        <p:spPr>
          <a:xfrm>
            <a:off x="5792401" y="5486123"/>
            <a:ext cx="690794" cy="667027"/>
          </a:xfrm>
          <a:prstGeom prst="ellipse">
            <a:avLst/>
          </a:prstGeom>
          <a:solidFill>
            <a:srgbClr val="00B05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5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28261FC-9CAF-4CE1-9C7D-E16E0B4FAE61}"/>
              </a:ext>
            </a:extLst>
          </p:cNvPr>
          <p:cNvSpPr/>
          <p:nvPr/>
        </p:nvSpPr>
        <p:spPr>
          <a:xfrm>
            <a:off x="2814406" y="4676498"/>
            <a:ext cx="690794" cy="667027"/>
          </a:xfrm>
          <a:prstGeom prst="ellipse">
            <a:avLst/>
          </a:prstGeom>
          <a:solidFill>
            <a:srgbClr val="FF0000">
              <a:alpha val="55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baseline="-25000" dirty="0"/>
              <a:t>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0FEACD-34C9-49CA-8601-18542673841D}"/>
              </a:ext>
            </a:extLst>
          </p:cNvPr>
          <p:cNvSpPr txBox="1"/>
          <p:nvPr/>
        </p:nvSpPr>
        <p:spPr>
          <a:xfrm>
            <a:off x="9608032" y="1760476"/>
            <a:ext cx="254524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Peer-peer architecture</a:t>
            </a:r>
          </a:p>
        </p:txBody>
      </p:sp>
      <p:grpSp>
        <p:nvGrpSpPr>
          <p:cNvPr id="29" name="Shape 122">
            <a:extLst>
              <a:ext uri="{FF2B5EF4-FFF2-40B4-BE49-F238E27FC236}">
                <a16:creationId xmlns:a16="http://schemas.microsoft.com/office/drawing/2014/main" id="{F0EBEFBB-80B5-4349-B81D-2BAC4F06CF8B}"/>
              </a:ext>
            </a:extLst>
          </p:cNvPr>
          <p:cNvGrpSpPr/>
          <p:nvPr/>
        </p:nvGrpSpPr>
        <p:grpSpPr>
          <a:xfrm>
            <a:off x="1558286" y="1097573"/>
            <a:ext cx="482457" cy="562862"/>
            <a:chOff x="5334000" y="1284975"/>
            <a:chExt cx="762000" cy="905774"/>
          </a:xfrm>
        </p:grpSpPr>
        <p:sp>
          <p:nvSpPr>
            <p:cNvPr id="30" name="Shape 123">
              <a:extLst>
                <a:ext uri="{FF2B5EF4-FFF2-40B4-BE49-F238E27FC236}">
                  <a16:creationId xmlns:a16="http://schemas.microsoft.com/office/drawing/2014/main" id="{AD894C22-11B8-43AE-9293-E2608DDA8FE2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31" name="Shape 124">
              <a:extLst>
                <a:ext uri="{FF2B5EF4-FFF2-40B4-BE49-F238E27FC236}">
                  <a16:creationId xmlns:a16="http://schemas.microsoft.com/office/drawing/2014/main" id="{219F2630-BDD8-4705-8F3C-337F44258622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32" name="Shape 125">
              <a:extLst>
                <a:ext uri="{FF2B5EF4-FFF2-40B4-BE49-F238E27FC236}">
                  <a16:creationId xmlns:a16="http://schemas.microsoft.com/office/drawing/2014/main" id="{6FE8265B-414E-4580-8C8E-4F73E8401553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33" name="Shape 126">
              <a:extLst>
                <a:ext uri="{FF2B5EF4-FFF2-40B4-BE49-F238E27FC236}">
                  <a16:creationId xmlns:a16="http://schemas.microsoft.com/office/drawing/2014/main" id="{878CC44A-0A96-4B14-A7BB-3D9434FCFD96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34" name="Shape 122">
            <a:extLst>
              <a:ext uri="{FF2B5EF4-FFF2-40B4-BE49-F238E27FC236}">
                <a16:creationId xmlns:a16="http://schemas.microsoft.com/office/drawing/2014/main" id="{1D0999D0-70E9-44E0-9903-2BC59D83328C}"/>
              </a:ext>
            </a:extLst>
          </p:cNvPr>
          <p:cNvGrpSpPr/>
          <p:nvPr/>
        </p:nvGrpSpPr>
        <p:grpSpPr>
          <a:xfrm>
            <a:off x="2168486" y="1094893"/>
            <a:ext cx="482457" cy="562862"/>
            <a:chOff x="5334000" y="1284975"/>
            <a:chExt cx="762000" cy="905774"/>
          </a:xfrm>
        </p:grpSpPr>
        <p:sp>
          <p:nvSpPr>
            <p:cNvPr id="35" name="Shape 123">
              <a:extLst>
                <a:ext uri="{FF2B5EF4-FFF2-40B4-BE49-F238E27FC236}">
                  <a16:creationId xmlns:a16="http://schemas.microsoft.com/office/drawing/2014/main" id="{4A1737EA-551B-4BD3-8E83-88EE857267B2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36" name="Shape 124">
              <a:extLst>
                <a:ext uri="{FF2B5EF4-FFF2-40B4-BE49-F238E27FC236}">
                  <a16:creationId xmlns:a16="http://schemas.microsoft.com/office/drawing/2014/main" id="{97D6B02B-6BA9-45C5-A3E3-D978E12059C7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37" name="Shape 125">
              <a:extLst>
                <a:ext uri="{FF2B5EF4-FFF2-40B4-BE49-F238E27FC236}">
                  <a16:creationId xmlns:a16="http://schemas.microsoft.com/office/drawing/2014/main" id="{3C276A79-54E1-40CF-82CD-2923FC348D9F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38" name="Shape 126">
              <a:extLst>
                <a:ext uri="{FF2B5EF4-FFF2-40B4-BE49-F238E27FC236}">
                  <a16:creationId xmlns:a16="http://schemas.microsoft.com/office/drawing/2014/main" id="{30B40763-D906-412D-82BD-97FA245AC181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ADA26CD-CBF9-4E2B-A98A-F0FB5A7D25C2}"/>
              </a:ext>
            </a:extLst>
          </p:cNvPr>
          <p:cNvCxnSpPr>
            <a:stCxn id="36" idx="1"/>
            <a:endCxn id="31" idx="3"/>
          </p:cNvCxnSpPr>
          <p:nvPr/>
        </p:nvCxnSpPr>
        <p:spPr>
          <a:xfrm flipH="1">
            <a:off x="2040743" y="1306437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" name="Shape 122">
            <a:extLst>
              <a:ext uri="{FF2B5EF4-FFF2-40B4-BE49-F238E27FC236}">
                <a16:creationId xmlns:a16="http://schemas.microsoft.com/office/drawing/2014/main" id="{58FDD464-4E00-4E02-A4B8-C8E780EAD8ED}"/>
              </a:ext>
            </a:extLst>
          </p:cNvPr>
          <p:cNvGrpSpPr/>
          <p:nvPr/>
        </p:nvGrpSpPr>
        <p:grpSpPr>
          <a:xfrm>
            <a:off x="2763995" y="1094893"/>
            <a:ext cx="482457" cy="562862"/>
            <a:chOff x="5334000" y="1284975"/>
            <a:chExt cx="762000" cy="905774"/>
          </a:xfrm>
        </p:grpSpPr>
        <p:sp>
          <p:nvSpPr>
            <p:cNvPr id="50" name="Shape 123">
              <a:extLst>
                <a:ext uri="{FF2B5EF4-FFF2-40B4-BE49-F238E27FC236}">
                  <a16:creationId xmlns:a16="http://schemas.microsoft.com/office/drawing/2014/main" id="{4436F4B9-8212-4267-AFAC-AF6B1BC6811A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51" name="Shape 124">
              <a:extLst>
                <a:ext uri="{FF2B5EF4-FFF2-40B4-BE49-F238E27FC236}">
                  <a16:creationId xmlns:a16="http://schemas.microsoft.com/office/drawing/2014/main" id="{EB4DEDD2-B08A-46F6-B4FD-1B69E93A9CB6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52" name="Shape 125">
              <a:extLst>
                <a:ext uri="{FF2B5EF4-FFF2-40B4-BE49-F238E27FC236}">
                  <a16:creationId xmlns:a16="http://schemas.microsoft.com/office/drawing/2014/main" id="{5F1BC28C-5E55-4104-AE14-BF2A4E952029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53" name="Shape 126">
              <a:extLst>
                <a:ext uri="{FF2B5EF4-FFF2-40B4-BE49-F238E27FC236}">
                  <a16:creationId xmlns:a16="http://schemas.microsoft.com/office/drawing/2014/main" id="{E6216910-210D-4993-96C5-D88CF8C11446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5DA37D9-669E-48FD-87A6-4F2BE5AB1496}"/>
              </a:ext>
            </a:extLst>
          </p:cNvPr>
          <p:cNvCxnSpPr>
            <a:stCxn id="51" idx="1"/>
          </p:cNvCxnSpPr>
          <p:nvPr/>
        </p:nvCxnSpPr>
        <p:spPr>
          <a:xfrm flipH="1">
            <a:off x="2636252" y="1306437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F24B8A3-D9D1-4D8B-9DAC-43A425025979}"/>
              </a:ext>
            </a:extLst>
          </p:cNvPr>
          <p:cNvSpPr txBox="1"/>
          <p:nvPr/>
        </p:nvSpPr>
        <p:spPr>
          <a:xfrm>
            <a:off x="1438834" y="1718596"/>
            <a:ext cx="18241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Each node maintains a copy of the blockchain (tamper-evident ledger)</a:t>
            </a:r>
          </a:p>
        </p:txBody>
      </p:sp>
      <p:sp>
        <p:nvSpPr>
          <p:cNvPr id="56" name="Shape 123">
            <a:extLst>
              <a:ext uri="{FF2B5EF4-FFF2-40B4-BE49-F238E27FC236}">
                <a16:creationId xmlns:a16="http://schemas.microsoft.com/office/drawing/2014/main" id="{5DB44B44-91FA-4E66-B17A-75BD3277CF9B}"/>
              </a:ext>
            </a:extLst>
          </p:cNvPr>
          <p:cNvSpPr/>
          <p:nvPr/>
        </p:nvSpPr>
        <p:spPr>
          <a:xfrm>
            <a:off x="2230059" y="339171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T1</a:t>
            </a:r>
          </a:p>
        </p:txBody>
      </p:sp>
      <p:sp>
        <p:nvSpPr>
          <p:cNvPr id="58" name="Shape 123">
            <a:extLst>
              <a:ext uri="{FF2B5EF4-FFF2-40B4-BE49-F238E27FC236}">
                <a16:creationId xmlns:a16="http://schemas.microsoft.com/office/drawing/2014/main" id="{17F951D9-0D59-40D8-8C0D-FDFE674002C9}"/>
              </a:ext>
            </a:extLst>
          </p:cNvPr>
          <p:cNvSpPr/>
          <p:nvPr/>
        </p:nvSpPr>
        <p:spPr>
          <a:xfrm>
            <a:off x="6605010" y="5841725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T5</a:t>
            </a:r>
          </a:p>
        </p:txBody>
      </p:sp>
      <p:sp>
        <p:nvSpPr>
          <p:cNvPr id="59" name="Shape 123">
            <a:extLst>
              <a:ext uri="{FF2B5EF4-FFF2-40B4-BE49-F238E27FC236}">
                <a16:creationId xmlns:a16="http://schemas.microsoft.com/office/drawing/2014/main" id="{816C1BC4-1C74-4FB0-B396-5B6E86D94AC4}"/>
              </a:ext>
            </a:extLst>
          </p:cNvPr>
          <p:cNvSpPr/>
          <p:nvPr/>
        </p:nvSpPr>
        <p:spPr>
          <a:xfrm>
            <a:off x="3495095" y="5265825"/>
            <a:ext cx="482457" cy="142130"/>
          </a:xfrm>
          <a:prstGeom prst="rect">
            <a:avLst/>
          </a:prstGeom>
          <a:solidFill>
            <a:srgbClr val="FF0000">
              <a:alpha val="55000"/>
            </a:srgbClr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T6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415366F-17CB-4363-B387-9127A6AA61C9}"/>
              </a:ext>
            </a:extLst>
          </p:cNvPr>
          <p:cNvCxnSpPr>
            <a:cxnSpLocks/>
          </p:cNvCxnSpPr>
          <p:nvPr/>
        </p:nvCxnSpPr>
        <p:spPr>
          <a:xfrm flipH="1" flipV="1">
            <a:off x="8861640" y="516236"/>
            <a:ext cx="586586" cy="98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BAB67B99-9F5B-48CF-924B-1BF48461A24D}"/>
              </a:ext>
            </a:extLst>
          </p:cNvPr>
          <p:cNvSpPr txBox="1"/>
          <p:nvPr/>
        </p:nvSpPr>
        <p:spPr>
          <a:xfrm>
            <a:off x="7986481" y="6242422"/>
            <a:ext cx="4143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Decentralizing </a:t>
            </a:r>
            <a:r>
              <a:rPr lang="en-US" sz="2800" dirty="0" err="1"/>
              <a:t>ScroogeCoin</a:t>
            </a:r>
            <a:endParaRPr lang="en-US" sz="2800" dirty="0"/>
          </a:p>
        </p:txBody>
      </p:sp>
      <p:grpSp>
        <p:nvGrpSpPr>
          <p:cNvPr id="43" name="Shape 122">
            <a:extLst>
              <a:ext uri="{FF2B5EF4-FFF2-40B4-BE49-F238E27FC236}">
                <a16:creationId xmlns:a16="http://schemas.microsoft.com/office/drawing/2014/main" id="{5F4D5A18-566B-43DA-AA17-2214BD5F1C50}"/>
              </a:ext>
            </a:extLst>
          </p:cNvPr>
          <p:cNvGrpSpPr/>
          <p:nvPr/>
        </p:nvGrpSpPr>
        <p:grpSpPr>
          <a:xfrm>
            <a:off x="7191851" y="286901"/>
            <a:ext cx="482457" cy="562862"/>
            <a:chOff x="5334000" y="1284975"/>
            <a:chExt cx="762000" cy="905774"/>
          </a:xfrm>
        </p:grpSpPr>
        <p:sp>
          <p:nvSpPr>
            <p:cNvPr id="44" name="Shape 123">
              <a:extLst>
                <a:ext uri="{FF2B5EF4-FFF2-40B4-BE49-F238E27FC236}">
                  <a16:creationId xmlns:a16="http://schemas.microsoft.com/office/drawing/2014/main" id="{15B20E21-2414-41CF-95AE-40B66CE5777D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45" name="Shape 124">
              <a:extLst>
                <a:ext uri="{FF2B5EF4-FFF2-40B4-BE49-F238E27FC236}">
                  <a16:creationId xmlns:a16="http://schemas.microsoft.com/office/drawing/2014/main" id="{FC2AABCB-AE40-4483-8F04-CC14240DABA8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46" name="Shape 125">
              <a:extLst>
                <a:ext uri="{FF2B5EF4-FFF2-40B4-BE49-F238E27FC236}">
                  <a16:creationId xmlns:a16="http://schemas.microsoft.com/office/drawing/2014/main" id="{73E83349-9443-4CD6-94D5-C73A37612DF6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47" name="Shape 126">
              <a:extLst>
                <a:ext uri="{FF2B5EF4-FFF2-40B4-BE49-F238E27FC236}">
                  <a16:creationId xmlns:a16="http://schemas.microsoft.com/office/drawing/2014/main" id="{97FB1F97-E03D-414C-AC15-6EAD0959267D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48" name="Shape 122">
            <a:extLst>
              <a:ext uri="{FF2B5EF4-FFF2-40B4-BE49-F238E27FC236}">
                <a16:creationId xmlns:a16="http://schemas.microsoft.com/office/drawing/2014/main" id="{214E463A-5898-4183-A9F4-3F080373A693}"/>
              </a:ext>
            </a:extLst>
          </p:cNvPr>
          <p:cNvGrpSpPr/>
          <p:nvPr/>
        </p:nvGrpSpPr>
        <p:grpSpPr>
          <a:xfrm>
            <a:off x="7802051" y="284221"/>
            <a:ext cx="482457" cy="562862"/>
            <a:chOff x="5334000" y="1284975"/>
            <a:chExt cx="762000" cy="905774"/>
          </a:xfrm>
        </p:grpSpPr>
        <p:sp>
          <p:nvSpPr>
            <p:cNvPr id="63" name="Shape 123">
              <a:extLst>
                <a:ext uri="{FF2B5EF4-FFF2-40B4-BE49-F238E27FC236}">
                  <a16:creationId xmlns:a16="http://schemas.microsoft.com/office/drawing/2014/main" id="{805DD9A6-79AA-43BF-8680-0B98D36C1D53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66" name="Shape 124">
              <a:extLst>
                <a:ext uri="{FF2B5EF4-FFF2-40B4-BE49-F238E27FC236}">
                  <a16:creationId xmlns:a16="http://schemas.microsoft.com/office/drawing/2014/main" id="{E73ED4F9-0868-4FB0-9E07-EEB10AD847C4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67" name="Shape 125">
              <a:extLst>
                <a:ext uri="{FF2B5EF4-FFF2-40B4-BE49-F238E27FC236}">
                  <a16:creationId xmlns:a16="http://schemas.microsoft.com/office/drawing/2014/main" id="{714CC644-57AA-4712-8D74-952F4D03051C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68" name="Shape 126">
              <a:extLst>
                <a:ext uri="{FF2B5EF4-FFF2-40B4-BE49-F238E27FC236}">
                  <a16:creationId xmlns:a16="http://schemas.microsoft.com/office/drawing/2014/main" id="{0DB3C0FC-4AB3-4432-9AFA-3AE958000762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0836C744-D174-4787-9710-024339385974}"/>
              </a:ext>
            </a:extLst>
          </p:cNvPr>
          <p:cNvCxnSpPr>
            <a:stCxn id="66" idx="1"/>
            <a:endCxn id="45" idx="3"/>
          </p:cNvCxnSpPr>
          <p:nvPr/>
        </p:nvCxnSpPr>
        <p:spPr>
          <a:xfrm flipH="1">
            <a:off x="7674308" y="495765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0" name="Shape 122">
            <a:extLst>
              <a:ext uri="{FF2B5EF4-FFF2-40B4-BE49-F238E27FC236}">
                <a16:creationId xmlns:a16="http://schemas.microsoft.com/office/drawing/2014/main" id="{0CAAA8C7-94C7-443D-B2FE-F41D793F3E4A}"/>
              </a:ext>
            </a:extLst>
          </p:cNvPr>
          <p:cNvGrpSpPr/>
          <p:nvPr/>
        </p:nvGrpSpPr>
        <p:grpSpPr>
          <a:xfrm>
            <a:off x="8397560" y="284221"/>
            <a:ext cx="482457" cy="562862"/>
            <a:chOff x="5334000" y="1284975"/>
            <a:chExt cx="762000" cy="905774"/>
          </a:xfrm>
        </p:grpSpPr>
        <p:sp>
          <p:nvSpPr>
            <p:cNvPr id="71" name="Shape 123">
              <a:extLst>
                <a:ext uri="{FF2B5EF4-FFF2-40B4-BE49-F238E27FC236}">
                  <a16:creationId xmlns:a16="http://schemas.microsoft.com/office/drawing/2014/main" id="{5A016501-D2A9-4C94-A4E9-4D4785984896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72" name="Shape 124">
              <a:extLst>
                <a:ext uri="{FF2B5EF4-FFF2-40B4-BE49-F238E27FC236}">
                  <a16:creationId xmlns:a16="http://schemas.microsoft.com/office/drawing/2014/main" id="{4FF83639-BD10-48F1-8B54-95A87A98048C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73" name="Shape 125">
              <a:extLst>
                <a:ext uri="{FF2B5EF4-FFF2-40B4-BE49-F238E27FC236}">
                  <a16:creationId xmlns:a16="http://schemas.microsoft.com/office/drawing/2014/main" id="{52D9D9A9-4ED6-4452-B906-99B7F23C2310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74" name="Shape 126">
              <a:extLst>
                <a:ext uri="{FF2B5EF4-FFF2-40B4-BE49-F238E27FC236}">
                  <a16:creationId xmlns:a16="http://schemas.microsoft.com/office/drawing/2014/main" id="{A52C5F6D-7DF2-4435-A526-6C1013721467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815256F-18BB-42F6-82AF-7CC77BD19625}"/>
              </a:ext>
            </a:extLst>
          </p:cNvPr>
          <p:cNvCxnSpPr>
            <a:stCxn id="72" idx="1"/>
          </p:cNvCxnSpPr>
          <p:nvPr/>
        </p:nvCxnSpPr>
        <p:spPr>
          <a:xfrm flipH="1">
            <a:off x="8269817" y="495765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7" name="Shape 122">
            <a:extLst>
              <a:ext uri="{FF2B5EF4-FFF2-40B4-BE49-F238E27FC236}">
                <a16:creationId xmlns:a16="http://schemas.microsoft.com/office/drawing/2014/main" id="{EADF1D08-2243-49A9-B01D-340C0AF33D2A}"/>
              </a:ext>
            </a:extLst>
          </p:cNvPr>
          <p:cNvGrpSpPr/>
          <p:nvPr/>
        </p:nvGrpSpPr>
        <p:grpSpPr>
          <a:xfrm>
            <a:off x="8882027" y="2556148"/>
            <a:ext cx="482457" cy="562862"/>
            <a:chOff x="5334000" y="1284975"/>
            <a:chExt cx="762000" cy="905774"/>
          </a:xfrm>
        </p:grpSpPr>
        <p:sp>
          <p:nvSpPr>
            <p:cNvPr id="78" name="Shape 123">
              <a:extLst>
                <a:ext uri="{FF2B5EF4-FFF2-40B4-BE49-F238E27FC236}">
                  <a16:creationId xmlns:a16="http://schemas.microsoft.com/office/drawing/2014/main" id="{9D76E64C-DB27-46F2-8373-E8D24AA818E8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79" name="Shape 124">
              <a:extLst>
                <a:ext uri="{FF2B5EF4-FFF2-40B4-BE49-F238E27FC236}">
                  <a16:creationId xmlns:a16="http://schemas.microsoft.com/office/drawing/2014/main" id="{3A198204-3189-481A-A803-C1554BA3C321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80" name="Shape 125">
              <a:extLst>
                <a:ext uri="{FF2B5EF4-FFF2-40B4-BE49-F238E27FC236}">
                  <a16:creationId xmlns:a16="http://schemas.microsoft.com/office/drawing/2014/main" id="{98C11D29-9FF8-4326-9530-B828565EE73A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81" name="Shape 126">
              <a:extLst>
                <a:ext uri="{FF2B5EF4-FFF2-40B4-BE49-F238E27FC236}">
                  <a16:creationId xmlns:a16="http://schemas.microsoft.com/office/drawing/2014/main" id="{81CF8F4B-911D-42FC-AE0C-1D0686C995DA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82" name="Shape 122">
            <a:extLst>
              <a:ext uri="{FF2B5EF4-FFF2-40B4-BE49-F238E27FC236}">
                <a16:creationId xmlns:a16="http://schemas.microsoft.com/office/drawing/2014/main" id="{042A73A0-E353-4A86-90E2-515EF24DCEBC}"/>
              </a:ext>
            </a:extLst>
          </p:cNvPr>
          <p:cNvGrpSpPr/>
          <p:nvPr/>
        </p:nvGrpSpPr>
        <p:grpSpPr>
          <a:xfrm>
            <a:off x="9492227" y="2553468"/>
            <a:ext cx="482457" cy="562862"/>
            <a:chOff x="5334000" y="1284975"/>
            <a:chExt cx="762000" cy="905774"/>
          </a:xfrm>
        </p:grpSpPr>
        <p:sp>
          <p:nvSpPr>
            <p:cNvPr id="83" name="Shape 123">
              <a:extLst>
                <a:ext uri="{FF2B5EF4-FFF2-40B4-BE49-F238E27FC236}">
                  <a16:creationId xmlns:a16="http://schemas.microsoft.com/office/drawing/2014/main" id="{0A52813E-736F-4C03-9D90-7788073ACA8A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84" name="Shape 124">
              <a:extLst>
                <a:ext uri="{FF2B5EF4-FFF2-40B4-BE49-F238E27FC236}">
                  <a16:creationId xmlns:a16="http://schemas.microsoft.com/office/drawing/2014/main" id="{269C934E-F0F6-4A93-835C-15D0987039D2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85" name="Shape 125">
              <a:extLst>
                <a:ext uri="{FF2B5EF4-FFF2-40B4-BE49-F238E27FC236}">
                  <a16:creationId xmlns:a16="http://schemas.microsoft.com/office/drawing/2014/main" id="{ABB4ACC4-8459-4B88-B884-E9677742DCEC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86" name="Shape 126">
              <a:extLst>
                <a:ext uri="{FF2B5EF4-FFF2-40B4-BE49-F238E27FC236}">
                  <a16:creationId xmlns:a16="http://schemas.microsoft.com/office/drawing/2014/main" id="{938BFB2B-2532-4FC8-83BC-509AF17337F4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C7E8DA3-2A44-4921-B1D9-C498A32E8852}"/>
              </a:ext>
            </a:extLst>
          </p:cNvPr>
          <p:cNvCxnSpPr>
            <a:stCxn id="84" idx="1"/>
            <a:endCxn id="79" idx="3"/>
          </p:cNvCxnSpPr>
          <p:nvPr/>
        </p:nvCxnSpPr>
        <p:spPr>
          <a:xfrm flipH="1">
            <a:off x="9364484" y="2765012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8" name="Shape 122">
            <a:extLst>
              <a:ext uri="{FF2B5EF4-FFF2-40B4-BE49-F238E27FC236}">
                <a16:creationId xmlns:a16="http://schemas.microsoft.com/office/drawing/2014/main" id="{A0C94D58-75C1-4E11-987B-3CCC958D85EC}"/>
              </a:ext>
            </a:extLst>
          </p:cNvPr>
          <p:cNvGrpSpPr/>
          <p:nvPr/>
        </p:nvGrpSpPr>
        <p:grpSpPr>
          <a:xfrm>
            <a:off x="10087736" y="2553468"/>
            <a:ext cx="482457" cy="562862"/>
            <a:chOff x="5334000" y="1284975"/>
            <a:chExt cx="762000" cy="905774"/>
          </a:xfrm>
        </p:grpSpPr>
        <p:sp>
          <p:nvSpPr>
            <p:cNvPr id="89" name="Shape 123">
              <a:extLst>
                <a:ext uri="{FF2B5EF4-FFF2-40B4-BE49-F238E27FC236}">
                  <a16:creationId xmlns:a16="http://schemas.microsoft.com/office/drawing/2014/main" id="{AC94798F-FC82-417C-A71F-FDB9D679B6FE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90" name="Shape 124">
              <a:extLst>
                <a:ext uri="{FF2B5EF4-FFF2-40B4-BE49-F238E27FC236}">
                  <a16:creationId xmlns:a16="http://schemas.microsoft.com/office/drawing/2014/main" id="{0E4CF268-E117-4AB5-A334-F183782D5B37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91" name="Shape 125">
              <a:extLst>
                <a:ext uri="{FF2B5EF4-FFF2-40B4-BE49-F238E27FC236}">
                  <a16:creationId xmlns:a16="http://schemas.microsoft.com/office/drawing/2014/main" id="{D33A7D78-5472-41B2-965B-028D3D863ED0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92" name="Shape 126">
              <a:extLst>
                <a:ext uri="{FF2B5EF4-FFF2-40B4-BE49-F238E27FC236}">
                  <a16:creationId xmlns:a16="http://schemas.microsoft.com/office/drawing/2014/main" id="{585C690F-6BA3-4B6B-A0CA-205FB4E3A2ED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BB9F207-E8F0-4B19-893D-333F5DAC3A51}"/>
              </a:ext>
            </a:extLst>
          </p:cNvPr>
          <p:cNvCxnSpPr>
            <a:stCxn id="90" idx="1"/>
          </p:cNvCxnSpPr>
          <p:nvPr/>
        </p:nvCxnSpPr>
        <p:spPr>
          <a:xfrm flipH="1">
            <a:off x="9959993" y="2765012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5" name="Shape 122">
            <a:extLst>
              <a:ext uri="{FF2B5EF4-FFF2-40B4-BE49-F238E27FC236}">
                <a16:creationId xmlns:a16="http://schemas.microsoft.com/office/drawing/2014/main" id="{E418D658-E32B-4D66-A68E-DBABFFCA0DA3}"/>
              </a:ext>
            </a:extLst>
          </p:cNvPr>
          <p:cNvGrpSpPr/>
          <p:nvPr/>
        </p:nvGrpSpPr>
        <p:grpSpPr>
          <a:xfrm>
            <a:off x="9011780" y="4796952"/>
            <a:ext cx="482457" cy="562862"/>
            <a:chOff x="5334000" y="1284975"/>
            <a:chExt cx="762000" cy="905774"/>
          </a:xfrm>
        </p:grpSpPr>
        <p:sp>
          <p:nvSpPr>
            <p:cNvPr id="96" name="Shape 123">
              <a:extLst>
                <a:ext uri="{FF2B5EF4-FFF2-40B4-BE49-F238E27FC236}">
                  <a16:creationId xmlns:a16="http://schemas.microsoft.com/office/drawing/2014/main" id="{6AACA899-8220-4528-9942-D4EE1F3A453B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97" name="Shape 124">
              <a:extLst>
                <a:ext uri="{FF2B5EF4-FFF2-40B4-BE49-F238E27FC236}">
                  <a16:creationId xmlns:a16="http://schemas.microsoft.com/office/drawing/2014/main" id="{ED3BF592-73DF-4586-8E58-A81F512D7DF0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98" name="Shape 125">
              <a:extLst>
                <a:ext uri="{FF2B5EF4-FFF2-40B4-BE49-F238E27FC236}">
                  <a16:creationId xmlns:a16="http://schemas.microsoft.com/office/drawing/2014/main" id="{0653FB03-39AE-46D6-94C8-143EC4963AAA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99" name="Shape 126">
              <a:extLst>
                <a:ext uri="{FF2B5EF4-FFF2-40B4-BE49-F238E27FC236}">
                  <a16:creationId xmlns:a16="http://schemas.microsoft.com/office/drawing/2014/main" id="{C4C55E18-01EC-4813-82F8-411584C47343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100" name="Shape 122">
            <a:extLst>
              <a:ext uri="{FF2B5EF4-FFF2-40B4-BE49-F238E27FC236}">
                <a16:creationId xmlns:a16="http://schemas.microsoft.com/office/drawing/2014/main" id="{038A830F-AC30-488F-8EA3-1148999C21B5}"/>
              </a:ext>
            </a:extLst>
          </p:cNvPr>
          <p:cNvGrpSpPr/>
          <p:nvPr/>
        </p:nvGrpSpPr>
        <p:grpSpPr>
          <a:xfrm>
            <a:off x="9621980" y="4794272"/>
            <a:ext cx="482457" cy="562862"/>
            <a:chOff x="5334000" y="1284975"/>
            <a:chExt cx="762000" cy="905774"/>
          </a:xfrm>
        </p:grpSpPr>
        <p:sp>
          <p:nvSpPr>
            <p:cNvPr id="101" name="Shape 123">
              <a:extLst>
                <a:ext uri="{FF2B5EF4-FFF2-40B4-BE49-F238E27FC236}">
                  <a16:creationId xmlns:a16="http://schemas.microsoft.com/office/drawing/2014/main" id="{12A876A9-45F4-4778-9F4F-2231AAB848D0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02" name="Shape 124">
              <a:extLst>
                <a:ext uri="{FF2B5EF4-FFF2-40B4-BE49-F238E27FC236}">
                  <a16:creationId xmlns:a16="http://schemas.microsoft.com/office/drawing/2014/main" id="{D9D606F4-9B3F-4022-BC5B-D3A9DF20B52B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03" name="Shape 125">
              <a:extLst>
                <a:ext uri="{FF2B5EF4-FFF2-40B4-BE49-F238E27FC236}">
                  <a16:creationId xmlns:a16="http://schemas.microsoft.com/office/drawing/2014/main" id="{492432D5-CD57-4685-B206-6FCF739BAE72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04" name="Shape 126">
              <a:extLst>
                <a:ext uri="{FF2B5EF4-FFF2-40B4-BE49-F238E27FC236}">
                  <a16:creationId xmlns:a16="http://schemas.microsoft.com/office/drawing/2014/main" id="{162F5C28-BBFF-48BF-8447-69FD3935C3DF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C75049D-8E67-4E4B-85AB-D203BE3056B0}"/>
              </a:ext>
            </a:extLst>
          </p:cNvPr>
          <p:cNvCxnSpPr>
            <a:stCxn id="102" idx="1"/>
            <a:endCxn id="97" idx="3"/>
          </p:cNvCxnSpPr>
          <p:nvPr/>
        </p:nvCxnSpPr>
        <p:spPr>
          <a:xfrm flipH="1">
            <a:off x="9494237" y="5005816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6" name="Shape 122">
            <a:extLst>
              <a:ext uri="{FF2B5EF4-FFF2-40B4-BE49-F238E27FC236}">
                <a16:creationId xmlns:a16="http://schemas.microsoft.com/office/drawing/2014/main" id="{21807F33-C014-4C56-A206-16F0B246F213}"/>
              </a:ext>
            </a:extLst>
          </p:cNvPr>
          <p:cNvGrpSpPr/>
          <p:nvPr/>
        </p:nvGrpSpPr>
        <p:grpSpPr>
          <a:xfrm>
            <a:off x="10217489" y="4794272"/>
            <a:ext cx="482457" cy="562862"/>
            <a:chOff x="5334000" y="1284975"/>
            <a:chExt cx="762000" cy="905774"/>
          </a:xfrm>
        </p:grpSpPr>
        <p:sp>
          <p:nvSpPr>
            <p:cNvPr id="107" name="Shape 123">
              <a:extLst>
                <a:ext uri="{FF2B5EF4-FFF2-40B4-BE49-F238E27FC236}">
                  <a16:creationId xmlns:a16="http://schemas.microsoft.com/office/drawing/2014/main" id="{29A8BFB9-44B6-4373-9B65-BDA32F0F8535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08" name="Shape 124">
              <a:extLst>
                <a:ext uri="{FF2B5EF4-FFF2-40B4-BE49-F238E27FC236}">
                  <a16:creationId xmlns:a16="http://schemas.microsoft.com/office/drawing/2014/main" id="{D5C11393-F293-4199-A110-A426ABFF2D59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09" name="Shape 125">
              <a:extLst>
                <a:ext uri="{FF2B5EF4-FFF2-40B4-BE49-F238E27FC236}">
                  <a16:creationId xmlns:a16="http://schemas.microsoft.com/office/drawing/2014/main" id="{8F5EE361-9145-40CA-8711-F2A95B565FB6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10" name="Shape 126">
              <a:extLst>
                <a:ext uri="{FF2B5EF4-FFF2-40B4-BE49-F238E27FC236}">
                  <a16:creationId xmlns:a16="http://schemas.microsoft.com/office/drawing/2014/main" id="{EB37BC9B-1A19-44BD-962A-E2CBDC9B94C2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1F45496E-0EA7-46EA-AF95-C91227763CA7}"/>
              </a:ext>
            </a:extLst>
          </p:cNvPr>
          <p:cNvCxnSpPr>
            <a:stCxn id="108" idx="1"/>
          </p:cNvCxnSpPr>
          <p:nvPr/>
        </p:nvCxnSpPr>
        <p:spPr>
          <a:xfrm flipH="1">
            <a:off x="10089746" y="5005816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3" name="Shape 122">
            <a:extLst>
              <a:ext uri="{FF2B5EF4-FFF2-40B4-BE49-F238E27FC236}">
                <a16:creationId xmlns:a16="http://schemas.microsoft.com/office/drawing/2014/main" id="{D9D66A00-A223-4858-A9CE-A2837F87DCE1}"/>
              </a:ext>
            </a:extLst>
          </p:cNvPr>
          <p:cNvGrpSpPr/>
          <p:nvPr/>
        </p:nvGrpSpPr>
        <p:grpSpPr>
          <a:xfrm>
            <a:off x="3918110" y="6020714"/>
            <a:ext cx="482457" cy="562862"/>
            <a:chOff x="5334000" y="1284975"/>
            <a:chExt cx="762000" cy="905774"/>
          </a:xfrm>
        </p:grpSpPr>
        <p:sp>
          <p:nvSpPr>
            <p:cNvPr id="114" name="Shape 123">
              <a:extLst>
                <a:ext uri="{FF2B5EF4-FFF2-40B4-BE49-F238E27FC236}">
                  <a16:creationId xmlns:a16="http://schemas.microsoft.com/office/drawing/2014/main" id="{2C88A3F9-6FA3-405D-873A-2B33F97A0AD9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15" name="Shape 124">
              <a:extLst>
                <a:ext uri="{FF2B5EF4-FFF2-40B4-BE49-F238E27FC236}">
                  <a16:creationId xmlns:a16="http://schemas.microsoft.com/office/drawing/2014/main" id="{CF4EF547-C212-47D6-BFB6-453D14899A1B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16" name="Shape 125">
              <a:extLst>
                <a:ext uri="{FF2B5EF4-FFF2-40B4-BE49-F238E27FC236}">
                  <a16:creationId xmlns:a16="http://schemas.microsoft.com/office/drawing/2014/main" id="{C8288429-C406-421A-9E94-671C2520D3C4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17" name="Shape 126">
              <a:extLst>
                <a:ext uri="{FF2B5EF4-FFF2-40B4-BE49-F238E27FC236}">
                  <a16:creationId xmlns:a16="http://schemas.microsoft.com/office/drawing/2014/main" id="{12782E4E-B30E-41F5-8A89-71939F9C6358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118" name="Shape 122">
            <a:extLst>
              <a:ext uri="{FF2B5EF4-FFF2-40B4-BE49-F238E27FC236}">
                <a16:creationId xmlns:a16="http://schemas.microsoft.com/office/drawing/2014/main" id="{D002756B-653E-4B7A-8FD3-950710A85F77}"/>
              </a:ext>
            </a:extLst>
          </p:cNvPr>
          <p:cNvGrpSpPr/>
          <p:nvPr/>
        </p:nvGrpSpPr>
        <p:grpSpPr>
          <a:xfrm>
            <a:off x="4528310" y="6018034"/>
            <a:ext cx="482457" cy="562862"/>
            <a:chOff x="5334000" y="1284975"/>
            <a:chExt cx="762000" cy="905774"/>
          </a:xfrm>
        </p:grpSpPr>
        <p:sp>
          <p:nvSpPr>
            <p:cNvPr id="119" name="Shape 123">
              <a:extLst>
                <a:ext uri="{FF2B5EF4-FFF2-40B4-BE49-F238E27FC236}">
                  <a16:creationId xmlns:a16="http://schemas.microsoft.com/office/drawing/2014/main" id="{B7BD6AB3-BFE7-401E-BFE8-D4901FAC93F8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20" name="Shape 124">
              <a:extLst>
                <a:ext uri="{FF2B5EF4-FFF2-40B4-BE49-F238E27FC236}">
                  <a16:creationId xmlns:a16="http://schemas.microsoft.com/office/drawing/2014/main" id="{C761DE56-F093-4958-ACAE-1A22CBB38CB1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21" name="Shape 125">
              <a:extLst>
                <a:ext uri="{FF2B5EF4-FFF2-40B4-BE49-F238E27FC236}">
                  <a16:creationId xmlns:a16="http://schemas.microsoft.com/office/drawing/2014/main" id="{C8E35A76-7A4A-4CC0-A7BB-530B564EC9CD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22" name="Shape 126">
              <a:extLst>
                <a:ext uri="{FF2B5EF4-FFF2-40B4-BE49-F238E27FC236}">
                  <a16:creationId xmlns:a16="http://schemas.microsoft.com/office/drawing/2014/main" id="{377ACD8D-64BB-4F6A-B46C-3D33B0A145AB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13C4D259-B4B4-4AA3-9126-EBFBC02BBE6E}"/>
              </a:ext>
            </a:extLst>
          </p:cNvPr>
          <p:cNvCxnSpPr>
            <a:stCxn id="120" idx="1"/>
            <a:endCxn id="115" idx="3"/>
          </p:cNvCxnSpPr>
          <p:nvPr/>
        </p:nvCxnSpPr>
        <p:spPr>
          <a:xfrm flipH="1">
            <a:off x="4400567" y="6229578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4" name="Shape 122">
            <a:extLst>
              <a:ext uri="{FF2B5EF4-FFF2-40B4-BE49-F238E27FC236}">
                <a16:creationId xmlns:a16="http://schemas.microsoft.com/office/drawing/2014/main" id="{11E95ED7-9BC3-4177-9047-0EF02FD15EE5}"/>
              </a:ext>
            </a:extLst>
          </p:cNvPr>
          <p:cNvGrpSpPr/>
          <p:nvPr/>
        </p:nvGrpSpPr>
        <p:grpSpPr>
          <a:xfrm>
            <a:off x="5123819" y="6018034"/>
            <a:ext cx="482457" cy="562862"/>
            <a:chOff x="5334000" y="1284975"/>
            <a:chExt cx="762000" cy="905774"/>
          </a:xfrm>
        </p:grpSpPr>
        <p:sp>
          <p:nvSpPr>
            <p:cNvPr id="125" name="Shape 123">
              <a:extLst>
                <a:ext uri="{FF2B5EF4-FFF2-40B4-BE49-F238E27FC236}">
                  <a16:creationId xmlns:a16="http://schemas.microsoft.com/office/drawing/2014/main" id="{1D3C94C5-559C-4CBB-AC89-24115530592C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26" name="Shape 124">
              <a:extLst>
                <a:ext uri="{FF2B5EF4-FFF2-40B4-BE49-F238E27FC236}">
                  <a16:creationId xmlns:a16="http://schemas.microsoft.com/office/drawing/2014/main" id="{FD76ACA7-6026-4D3E-9751-422231B535BC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27" name="Shape 125">
              <a:extLst>
                <a:ext uri="{FF2B5EF4-FFF2-40B4-BE49-F238E27FC236}">
                  <a16:creationId xmlns:a16="http://schemas.microsoft.com/office/drawing/2014/main" id="{2523714E-4E06-43D0-9B6D-980BA398774C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28" name="Shape 126">
              <a:extLst>
                <a:ext uri="{FF2B5EF4-FFF2-40B4-BE49-F238E27FC236}">
                  <a16:creationId xmlns:a16="http://schemas.microsoft.com/office/drawing/2014/main" id="{69A522C9-F815-4C43-8AB9-2224D048EB53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8B78849C-A522-4F6F-AEE3-5865355C0361}"/>
              </a:ext>
            </a:extLst>
          </p:cNvPr>
          <p:cNvCxnSpPr>
            <a:stCxn id="126" idx="1"/>
          </p:cNvCxnSpPr>
          <p:nvPr/>
        </p:nvCxnSpPr>
        <p:spPr>
          <a:xfrm flipH="1">
            <a:off x="4996076" y="6229578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9BF92C8C-E361-4640-A755-E5A2D7006711}"/>
              </a:ext>
            </a:extLst>
          </p:cNvPr>
          <p:cNvCxnSpPr>
            <a:cxnSpLocks/>
            <a:stCxn id="3" idx="6"/>
            <a:endCxn id="4" idx="2"/>
          </p:cNvCxnSpPr>
          <p:nvPr/>
        </p:nvCxnSpPr>
        <p:spPr>
          <a:xfrm flipV="1">
            <a:off x="3590925" y="618847"/>
            <a:ext cx="2753926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B881B0C-A3F3-42E6-97EC-224CE3E161A0}"/>
              </a:ext>
            </a:extLst>
          </p:cNvPr>
          <p:cNvCxnSpPr>
            <a:cxnSpLocks/>
            <a:stCxn id="3" idx="6"/>
            <a:endCxn id="6" idx="2"/>
          </p:cNvCxnSpPr>
          <p:nvPr/>
        </p:nvCxnSpPr>
        <p:spPr>
          <a:xfrm>
            <a:off x="3590925" y="618848"/>
            <a:ext cx="4395556" cy="2152789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8AA4BC0F-BEF2-4408-9C3A-6EE5A31DDEAD}"/>
              </a:ext>
            </a:extLst>
          </p:cNvPr>
          <p:cNvCxnSpPr>
            <a:cxnSpLocks/>
            <a:stCxn id="7" idx="0"/>
            <a:endCxn id="4" idx="4"/>
          </p:cNvCxnSpPr>
          <p:nvPr/>
        </p:nvCxnSpPr>
        <p:spPr>
          <a:xfrm flipV="1">
            <a:off x="6137798" y="952360"/>
            <a:ext cx="552450" cy="453376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DC755F09-9A92-437E-A507-3BC23C77F79C}"/>
              </a:ext>
            </a:extLst>
          </p:cNvPr>
          <p:cNvCxnSpPr>
            <a:cxnSpLocks/>
            <a:stCxn id="7" idx="6"/>
            <a:endCxn id="5" idx="3"/>
          </p:cNvCxnSpPr>
          <p:nvPr/>
        </p:nvCxnSpPr>
        <p:spPr>
          <a:xfrm flipV="1">
            <a:off x="6483195" y="5207741"/>
            <a:ext cx="1604450" cy="61189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03504952-DEFD-4441-B69F-08E6F96E4720}"/>
              </a:ext>
            </a:extLst>
          </p:cNvPr>
          <p:cNvCxnSpPr>
            <a:cxnSpLocks/>
            <a:stCxn id="8" idx="7"/>
            <a:endCxn id="4" idx="3"/>
          </p:cNvCxnSpPr>
          <p:nvPr/>
        </p:nvCxnSpPr>
        <p:spPr>
          <a:xfrm flipV="1">
            <a:off x="3404036" y="854676"/>
            <a:ext cx="3041979" cy="391950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Shape 123">
            <a:extLst>
              <a:ext uri="{FF2B5EF4-FFF2-40B4-BE49-F238E27FC236}">
                <a16:creationId xmlns:a16="http://schemas.microsoft.com/office/drawing/2014/main" id="{A41A03F3-4A8E-4E59-80E8-C78B31F40554}"/>
              </a:ext>
            </a:extLst>
          </p:cNvPr>
          <p:cNvSpPr/>
          <p:nvPr/>
        </p:nvSpPr>
        <p:spPr>
          <a:xfrm>
            <a:off x="2230059" y="344490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T1</a:t>
            </a:r>
          </a:p>
        </p:txBody>
      </p:sp>
      <p:sp>
        <p:nvSpPr>
          <p:cNvPr id="138" name="Shape 123">
            <a:extLst>
              <a:ext uri="{FF2B5EF4-FFF2-40B4-BE49-F238E27FC236}">
                <a16:creationId xmlns:a16="http://schemas.microsoft.com/office/drawing/2014/main" id="{B8380B13-D997-48AF-981F-E969D068EA8E}"/>
              </a:ext>
            </a:extLst>
          </p:cNvPr>
          <p:cNvSpPr/>
          <p:nvPr/>
        </p:nvSpPr>
        <p:spPr>
          <a:xfrm>
            <a:off x="6605009" y="5847901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T5</a:t>
            </a:r>
          </a:p>
        </p:txBody>
      </p:sp>
      <p:sp>
        <p:nvSpPr>
          <p:cNvPr id="139" name="Shape 123">
            <a:extLst>
              <a:ext uri="{FF2B5EF4-FFF2-40B4-BE49-F238E27FC236}">
                <a16:creationId xmlns:a16="http://schemas.microsoft.com/office/drawing/2014/main" id="{A059324C-6F3E-4435-AEF1-3E54824F4404}"/>
              </a:ext>
            </a:extLst>
          </p:cNvPr>
          <p:cNvSpPr/>
          <p:nvPr/>
        </p:nvSpPr>
        <p:spPr>
          <a:xfrm>
            <a:off x="9362148" y="384731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T1</a:t>
            </a:r>
          </a:p>
        </p:txBody>
      </p:sp>
      <p:sp>
        <p:nvSpPr>
          <p:cNvPr id="140" name="Shape 123">
            <a:extLst>
              <a:ext uri="{FF2B5EF4-FFF2-40B4-BE49-F238E27FC236}">
                <a16:creationId xmlns:a16="http://schemas.microsoft.com/office/drawing/2014/main" id="{15338C7D-3B3F-43D4-8202-84DC41BB1983}"/>
              </a:ext>
            </a:extLst>
          </p:cNvPr>
          <p:cNvSpPr/>
          <p:nvPr/>
        </p:nvSpPr>
        <p:spPr>
          <a:xfrm>
            <a:off x="11148177" y="2553394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T1</a:t>
            </a:r>
          </a:p>
        </p:txBody>
      </p:sp>
      <p:sp>
        <p:nvSpPr>
          <p:cNvPr id="141" name="Shape 123">
            <a:extLst>
              <a:ext uri="{FF2B5EF4-FFF2-40B4-BE49-F238E27FC236}">
                <a16:creationId xmlns:a16="http://schemas.microsoft.com/office/drawing/2014/main" id="{DB678672-2099-4B58-B1D9-D0874FCB3FFF}"/>
              </a:ext>
            </a:extLst>
          </p:cNvPr>
          <p:cNvSpPr/>
          <p:nvPr/>
        </p:nvSpPr>
        <p:spPr>
          <a:xfrm>
            <a:off x="9362148" y="529541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T5</a:t>
            </a:r>
          </a:p>
        </p:txBody>
      </p:sp>
      <p:sp>
        <p:nvSpPr>
          <p:cNvPr id="142" name="Shape 123">
            <a:extLst>
              <a:ext uri="{FF2B5EF4-FFF2-40B4-BE49-F238E27FC236}">
                <a16:creationId xmlns:a16="http://schemas.microsoft.com/office/drawing/2014/main" id="{5A050077-EBFA-46AA-B134-60FF99F58459}"/>
              </a:ext>
            </a:extLst>
          </p:cNvPr>
          <p:cNvSpPr/>
          <p:nvPr/>
        </p:nvSpPr>
        <p:spPr>
          <a:xfrm>
            <a:off x="11145570" y="4829781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T5</a:t>
            </a:r>
          </a:p>
        </p:txBody>
      </p:sp>
      <p:sp>
        <p:nvSpPr>
          <p:cNvPr id="143" name="Shape 123">
            <a:extLst>
              <a:ext uri="{FF2B5EF4-FFF2-40B4-BE49-F238E27FC236}">
                <a16:creationId xmlns:a16="http://schemas.microsoft.com/office/drawing/2014/main" id="{327B7D47-D4AC-425C-9884-87C2C54A56A6}"/>
              </a:ext>
            </a:extLst>
          </p:cNvPr>
          <p:cNvSpPr/>
          <p:nvPr/>
        </p:nvSpPr>
        <p:spPr>
          <a:xfrm>
            <a:off x="3657311" y="1286224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T1</a:t>
            </a:r>
          </a:p>
        </p:txBody>
      </p:sp>
      <p:sp>
        <p:nvSpPr>
          <p:cNvPr id="145" name="Shape 123">
            <a:extLst>
              <a:ext uri="{FF2B5EF4-FFF2-40B4-BE49-F238E27FC236}">
                <a16:creationId xmlns:a16="http://schemas.microsoft.com/office/drawing/2014/main" id="{D01BADF6-CD07-4B8F-8623-C7FBFC583038}"/>
              </a:ext>
            </a:extLst>
          </p:cNvPr>
          <p:cNvSpPr/>
          <p:nvPr/>
        </p:nvSpPr>
        <p:spPr>
          <a:xfrm>
            <a:off x="5862394" y="6282297"/>
            <a:ext cx="482457" cy="142130"/>
          </a:xfrm>
          <a:prstGeom prst="rect">
            <a:avLst/>
          </a:prstGeom>
          <a:solidFill>
            <a:srgbClr val="D1E0AF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T5</a:t>
            </a:r>
          </a:p>
        </p:txBody>
      </p:sp>
      <p:grpSp>
        <p:nvGrpSpPr>
          <p:cNvPr id="146" name="Shape 122">
            <a:extLst>
              <a:ext uri="{FF2B5EF4-FFF2-40B4-BE49-F238E27FC236}">
                <a16:creationId xmlns:a16="http://schemas.microsoft.com/office/drawing/2014/main" id="{CE345F46-D6E7-4BE8-B056-8A5647C1FCDF}"/>
              </a:ext>
            </a:extLst>
          </p:cNvPr>
          <p:cNvGrpSpPr/>
          <p:nvPr/>
        </p:nvGrpSpPr>
        <p:grpSpPr>
          <a:xfrm>
            <a:off x="353886" y="4123491"/>
            <a:ext cx="482457" cy="562862"/>
            <a:chOff x="5334000" y="1284975"/>
            <a:chExt cx="762000" cy="905774"/>
          </a:xfrm>
        </p:grpSpPr>
        <p:sp>
          <p:nvSpPr>
            <p:cNvPr id="147" name="Shape 123">
              <a:extLst>
                <a:ext uri="{FF2B5EF4-FFF2-40B4-BE49-F238E27FC236}">
                  <a16:creationId xmlns:a16="http://schemas.microsoft.com/office/drawing/2014/main" id="{6E5AD24F-DFF7-4915-A2B8-63D929AECA95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48" name="Shape 124">
              <a:extLst>
                <a:ext uri="{FF2B5EF4-FFF2-40B4-BE49-F238E27FC236}">
                  <a16:creationId xmlns:a16="http://schemas.microsoft.com/office/drawing/2014/main" id="{381AFC34-341C-42C6-8708-A5D01D074175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49" name="Shape 125">
              <a:extLst>
                <a:ext uri="{FF2B5EF4-FFF2-40B4-BE49-F238E27FC236}">
                  <a16:creationId xmlns:a16="http://schemas.microsoft.com/office/drawing/2014/main" id="{EBEBC062-E65E-4057-B580-51CF2147B309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50" name="Shape 126">
              <a:extLst>
                <a:ext uri="{FF2B5EF4-FFF2-40B4-BE49-F238E27FC236}">
                  <a16:creationId xmlns:a16="http://schemas.microsoft.com/office/drawing/2014/main" id="{EF415CFC-2D6D-48EE-91F5-8F5CB3E85871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151" name="Shape 122">
            <a:extLst>
              <a:ext uri="{FF2B5EF4-FFF2-40B4-BE49-F238E27FC236}">
                <a16:creationId xmlns:a16="http://schemas.microsoft.com/office/drawing/2014/main" id="{2F91C23E-F337-4F8C-9940-AEA7E872BB07}"/>
              </a:ext>
            </a:extLst>
          </p:cNvPr>
          <p:cNvGrpSpPr/>
          <p:nvPr/>
        </p:nvGrpSpPr>
        <p:grpSpPr>
          <a:xfrm>
            <a:off x="964086" y="4120811"/>
            <a:ext cx="482457" cy="562862"/>
            <a:chOff x="5334000" y="1284975"/>
            <a:chExt cx="762000" cy="905774"/>
          </a:xfrm>
        </p:grpSpPr>
        <p:sp>
          <p:nvSpPr>
            <p:cNvPr id="152" name="Shape 123">
              <a:extLst>
                <a:ext uri="{FF2B5EF4-FFF2-40B4-BE49-F238E27FC236}">
                  <a16:creationId xmlns:a16="http://schemas.microsoft.com/office/drawing/2014/main" id="{3E7E9C19-5570-4899-B357-FB6CBC3648FD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53" name="Shape 124">
              <a:extLst>
                <a:ext uri="{FF2B5EF4-FFF2-40B4-BE49-F238E27FC236}">
                  <a16:creationId xmlns:a16="http://schemas.microsoft.com/office/drawing/2014/main" id="{4F73857F-8CB2-47CB-B6FE-0E2A5F5EF9A1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54" name="Shape 125">
              <a:extLst>
                <a:ext uri="{FF2B5EF4-FFF2-40B4-BE49-F238E27FC236}">
                  <a16:creationId xmlns:a16="http://schemas.microsoft.com/office/drawing/2014/main" id="{CF601593-D5BB-4DED-95F5-D33E0ED21DD8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55" name="Shape 126">
              <a:extLst>
                <a:ext uri="{FF2B5EF4-FFF2-40B4-BE49-F238E27FC236}">
                  <a16:creationId xmlns:a16="http://schemas.microsoft.com/office/drawing/2014/main" id="{02121597-3C5B-4098-80A0-EEE1145B72FC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1FBCCA05-C436-4768-8193-02B90EE7FE9C}"/>
              </a:ext>
            </a:extLst>
          </p:cNvPr>
          <p:cNvCxnSpPr>
            <a:stCxn id="153" idx="1"/>
            <a:endCxn id="148" idx="3"/>
          </p:cNvCxnSpPr>
          <p:nvPr/>
        </p:nvCxnSpPr>
        <p:spPr>
          <a:xfrm flipH="1">
            <a:off x="836343" y="4332355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7" name="Shape 122">
            <a:extLst>
              <a:ext uri="{FF2B5EF4-FFF2-40B4-BE49-F238E27FC236}">
                <a16:creationId xmlns:a16="http://schemas.microsoft.com/office/drawing/2014/main" id="{B11A083B-01FC-4246-B218-1CBCB9284B65}"/>
              </a:ext>
            </a:extLst>
          </p:cNvPr>
          <p:cNvGrpSpPr/>
          <p:nvPr/>
        </p:nvGrpSpPr>
        <p:grpSpPr>
          <a:xfrm>
            <a:off x="1559595" y="4120811"/>
            <a:ext cx="482457" cy="562862"/>
            <a:chOff x="5334000" y="1284975"/>
            <a:chExt cx="762000" cy="905774"/>
          </a:xfrm>
        </p:grpSpPr>
        <p:sp>
          <p:nvSpPr>
            <p:cNvPr id="158" name="Shape 123">
              <a:extLst>
                <a:ext uri="{FF2B5EF4-FFF2-40B4-BE49-F238E27FC236}">
                  <a16:creationId xmlns:a16="http://schemas.microsoft.com/office/drawing/2014/main" id="{5CF2FFE3-9116-47E5-A2F0-640B4BD0F5A0}"/>
                </a:ext>
              </a:extLst>
            </p:cNvPr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59" name="Shape 124">
              <a:extLst>
                <a:ext uri="{FF2B5EF4-FFF2-40B4-BE49-F238E27FC236}">
                  <a16:creationId xmlns:a16="http://schemas.microsoft.com/office/drawing/2014/main" id="{4107E8D4-560B-484C-85D6-899E13E33BD8}"/>
                </a:ext>
              </a:extLst>
            </p:cNvPr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60" name="Shape 125">
              <a:extLst>
                <a:ext uri="{FF2B5EF4-FFF2-40B4-BE49-F238E27FC236}">
                  <a16:creationId xmlns:a16="http://schemas.microsoft.com/office/drawing/2014/main" id="{22271984-BC62-4543-9376-C04F4052E172}"/>
                </a:ext>
              </a:extLst>
            </p:cNvPr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61" name="Shape 126">
              <a:extLst>
                <a:ext uri="{FF2B5EF4-FFF2-40B4-BE49-F238E27FC236}">
                  <a16:creationId xmlns:a16="http://schemas.microsoft.com/office/drawing/2014/main" id="{B793160D-8C2B-4CB8-83CE-0EBC3986377B}"/>
                </a:ext>
              </a:extLst>
            </p:cNvPr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8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D4198BF7-D86C-496E-8DDF-E43C173D742D}"/>
              </a:ext>
            </a:extLst>
          </p:cNvPr>
          <p:cNvCxnSpPr>
            <a:stCxn id="159" idx="1"/>
          </p:cNvCxnSpPr>
          <p:nvPr/>
        </p:nvCxnSpPr>
        <p:spPr>
          <a:xfrm flipH="1">
            <a:off x="1431852" y="4332355"/>
            <a:ext cx="127743" cy="2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Shape 123">
            <a:extLst>
              <a:ext uri="{FF2B5EF4-FFF2-40B4-BE49-F238E27FC236}">
                <a16:creationId xmlns:a16="http://schemas.microsoft.com/office/drawing/2014/main" id="{4039BF37-9A99-41A9-B6D5-DE6580EFAB99}"/>
              </a:ext>
            </a:extLst>
          </p:cNvPr>
          <p:cNvSpPr/>
          <p:nvPr/>
        </p:nvSpPr>
        <p:spPr>
          <a:xfrm>
            <a:off x="2326070" y="4333272"/>
            <a:ext cx="482457" cy="142130"/>
          </a:xfrm>
          <a:prstGeom prst="rect">
            <a:avLst/>
          </a:prstGeom>
          <a:solidFill>
            <a:srgbClr val="FF0000">
              <a:alpha val="55000"/>
            </a:srgbClr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F5B928B-DAC2-4A4C-AD5B-357E0A594EBB}"/>
              </a:ext>
            </a:extLst>
          </p:cNvPr>
          <p:cNvSpPr txBox="1"/>
          <p:nvPr/>
        </p:nvSpPr>
        <p:spPr>
          <a:xfrm>
            <a:off x="2471287" y="3238972"/>
            <a:ext cx="7453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Nodes run some consensus algorithm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E038190-291E-4B39-98E5-BE0191455F8D}"/>
              </a:ext>
            </a:extLst>
          </p:cNvPr>
          <p:cNvSpPr/>
          <p:nvPr/>
        </p:nvSpPr>
        <p:spPr>
          <a:xfrm>
            <a:off x="9181766" y="284221"/>
            <a:ext cx="900609" cy="580352"/>
          </a:xfrm>
          <a:prstGeom prst="ellipse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D456216-B9ED-4798-821F-68AAEC7DFEB4}"/>
              </a:ext>
            </a:extLst>
          </p:cNvPr>
          <p:cNvSpPr txBox="1"/>
          <p:nvPr/>
        </p:nvSpPr>
        <p:spPr>
          <a:xfrm>
            <a:off x="10058426" y="82554"/>
            <a:ext cx="1511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N</a:t>
            </a:r>
            <a:r>
              <a:rPr lang="en-US" baseline="-25000" dirty="0">
                <a:solidFill>
                  <a:srgbClr val="00B0F0"/>
                </a:solidFill>
              </a:rPr>
              <a:t>2</a:t>
            </a:r>
            <a:r>
              <a:rPr lang="en-US" dirty="0">
                <a:solidFill>
                  <a:srgbClr val="00B0F0"/>
                </a:solidFill>
              </a:rPr>
              <a:t> is selected by the consensus algorithm</a:t>
            </a:r>
          </a:p>
        </p:txBody>
      </p:sp>
      <p:cxnSp>
        <p:nvCxnSpPr>
          <p:cNvPr id="165" name="Connector: Curved 164">
            <a:extLst>
              <a:ext uri="{FF2B5EF4-FFF2-40B4-BE49-F238E27FC236}">
                <a16:creationId xmlns:a16="http://schemas.microsoft.com/office/drawing/2014/main" id="{A3BFCADA-42C8-4BFA-B672-2416C08D8040}"/>
              </a:ext>
            </a:extLst>
          </p:cNvPr>
          <p:cNvCxnSpPr>
            <a:stCxn id="26" idx="0"/>
            <a:endCxn id="3" idx="0"/>
          </p:cNvCxnSpPr>
          <p:nvPr/>
        </p:nvCxnSpPr>
        <p:spPr>
          <a:xfrm rot="16200000" flipH="1" flipV="1">
            <a:off x="6438243" y="-2908495"/>
            <a:ext cx="1113" cy="6386543"/>
          </a:xfrm>
          <a:prstGeom prst="curvedConnector3">
            <a:avLst>
              <a:gd name="adj1" fmla="val -20539084"/>
            </a:avLst>
          </a:prstGeom>
          <a:ln w="254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Connector: Curved 165">
            <a:extLst>
              <a:ext uri="{FF2B5EF4-FFF2-40B4-BE49-F238E27FC236}">
                <a16:creationId xmlns:a16="http://schemas.microsoft.com/office/drawing/2014/main" id="{9029A6D5-5090-4C5D-9CE8-F448504D2121}"/>
              </a:ext>
            </a:extLst>
          </p:cNvPr>
          <p:cNvCxnSpPr>
            <a:cxnSpLocks/>
            <a:stCxn id="26" idx="4"/>
            <a:endCxn id="6" idx="6"/>
          </p:cNvCxnSpPr>
          <p:nvPr/>
        </p:nvCxnSpPr>
        <p:spPr>
          <a:xfrm rot="5400000">
            <a:off x="8201141" y="1340707"/>
            <a:ext cx="1907064" cy="954796"/>
          </a:xfrm>
          <a:prstGeom prst="curvedConnector2">
            <a:avLst/>
          </a:prstGeom>
          <a:ln w="254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Connector: Curved 168">
            <a:extLst>
              <a:ext uri="{FF2B5EF4-FFF2-40B4-BE49-F238E27FC236}">
                <a16:creationId xmlns:a16="http://schemas.microsoft.com/office/drawing/2014/main" id="{BA51F519-65F3-4752-860D-5F949F803964}"/>
              </a:ext>
            </a:extLst>
          </p:cNvPr>
          <p:cNvCxnSpPr>
            <a:cxnSpLocks/>
            <a:endCxn id="5" idx="6"/>
          </p:cNvCxnSpPr>
          <p:nvPr/>
        </p:nvCxnSpPr>
        <p:spPr>
          <a:xfrm rot="5400000">
            <a:off x="7279945" y="2193427"/>
            <a:ext cx="4175815" cy="1381154"/>
          </a:xfrm>
          <a:prstGeom prst="curvedConnector2">
            <a:avLst/>
          </a:prstGeom>
          <a:ln w="254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Connector: Curved 171">
            <a:extLst>
              <a:ext uri="{FF2B5EF4-FFF2-40B4-BE49-F238E27FC236}">
                <a16:creationId xmlns:a16="http://schemas.microsoft.com/office/drawing/2014/main" id="{547A7697-A3D6-4D98-BF03-0C640B64FBF5}"/>
              </a:ext>
            </a:extLst>
          </p:cNvPr>
          <p:cNvCxnSpPr>
            <a:cxnSpLocks/>
            <a:stCxn id="26" idx="2"/>
            <a:endCxn id="7" idx="7"/>
          </p:cNvCxnSpPr>
          <p:nvPr/>
        </p:nvCxnSpPr>
        <p:spPr>
          <a:xfrm rot="10800000" flipV="1">
            <a:off x="6382032" y="574397"/>
            <a:ext cx="2799735" cy="5009410"/>
          </a:xfrm>
          <a:prstGeom prst="curvedConnector2">
            <a:avLst/>
          </a:prstGeom>
          <a:ln w="254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Connector: Curved 175">
            <a:extLst>
              <a:ext uri="{FF2B5EF4-FFF2-40B4-BE49-F238E27FC236}">
                <a16:creationId xmlns:a16="http://schemas.microsoft.com/office/drawing/2014/main" id="{5D5E0DC8-0982-42DC-B080-C7A7C638CD7E}"/>
              </a:ext>
            </a:extLst>
          </p:cNvPr>
          <p:cNvCxnSpPr>
            <a:cxnSpLocks/>
            <a:stCxn id="26" idx="4"/>
            <a:endCxn id="8" idx="6"/>
          </p:cNvCxnSpPr>
          <p:nvPr/>
        </p:nvCxnSpPr>
        <p:spPr>
          <a:xfrm rot="5400000">
            <a:off x="4495917" y="-126143"/>
            <a:ext cx="4145439" cy="6126871"/>
          </a:xfrm>
          <a:prstGeom prst="curvedConnector2">
            <a:avLst/>
          </a:prstGeom>
          <a:ln w="254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3B682339-71F0-40A7-82FB-EA4FBB9169AA}"/>
              </a:ext>
            </a:extLst>
          </p:cNvPr>
          <p:cNvSpPr txBox="1"/>
          <p:nvPr/>
        </p:nvSpPr>
        <p:spPr>
          <a:xfrm>
            <a:off x="2459565" y="3181014"/>
            <a:ext cx="7880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New block forwarded to all nodes who update their blockchains</a:t>
            </a:r>
          </a:p>
        </p:txBody>
      </p:sp>
    </p:spTree>
    <p:extLst>
      <p:ext uri="{BB962C8B-B14F-4D97-AF65-F5344CB8AC3E}">
        <p14:creationId xmlns:p14="http://schemas.microsoft.com/office/powerpoint/2010/main" val="373162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85185E-6 L 0.29532 -0.00602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6" y="-301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22222E-6 L 0.41862 0.34074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24" y="17037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7.40741E-7 L 0.23568 -0.59884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84" y="-29954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0.00976 -0.6713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" y="-33565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96296E-6 L 0.11797 -0.05324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98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27" grpId="0" animBg="1"/>
      <p:bldP spid="55" grpId="0" animBg="1"/>
      <p:bldP spid="56" grpId="0" animBg="1"/>
      <p:bldP spid="56" grpId="1" animBg="1"/>
      <p:bldP spid="56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136" grpId="0" animBg="1"/>
      <p:bldP spid="136" grpId="1" animBg="1"/>
      <p:bldP spid="136" grpId="2" animBg="1"/>
      <p:bldP spid="138" grpId="0" animBg="1"/>
      <p:bldP spid="138" grpId="1" animBg="1"/>
      <p:bldP spid="138" grpId="2" animBg="1"/>
      <p:bldP spid="139" grpId="0" animBg="1"/>
      <p:bldP spid="140" grpId="0" animBg="1"/>
      <p:bldP spid="141" grpId="0" animBg="1"/>
      <p:bldP spid="142" grpId="0" animBg="1"/>
      <p:bldP spid="143" grpId="0" animBg="1"/>
      <p:bldP spid="145" grpId="0" animBg="1"/>
      <p:bldP spid="163" grpId="0" animBg="1"/>
      <p:bldP spid="25" grpId="0" build="allAtOnce"/>
      <p:bldP spid="25" grpId="1" build="allAtOnce"/>
      <p:bldP spid="26" grpId="0" animBg="1"/>
      <p:bldP spid="28" grpId="0"/>
      <p:bldP spid="17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174</Words>
  <Application>Microsoft Office PowerPoint</Application>
  <PresentationFormat>Widescreen</PresentationFormat>
  <Paragraphs>126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Murtuza Jadliwala</dc:creator>
  <cp:lastModifiedBy>Murtuza Jadliwala</cp:lastModifiedBy>
  <cp:revision>5</cp:revision>
  <dcterms:created xsi:type="dcterms:W3CDTF">2018-01-25T15:32:21Z</dcterms:created>
  <dcterms:modified xsi:type="dcterms:W3CDTF">2018-01-25T22:55:18Z</dcterms:modified>
</cp:coreProperties>
</file>