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66" r:id="rId6"/>
    <p:sldId id="259" r:id="rId7"/>
    <p:sldId id="260" r:id="rId8"/>
    <p:sldId id="261" r:id="rId9"/>
    <p:sldId id="265" r:id="rId10"/>
  </p:sldIdLst>
  <p:sldSz cx="10080625" cy="7559675"/>
  <p:notesSz cx="7559675" cy="10691813"/>
  <p:defaultTextStyle>
    <a:defPPr>
      <a:defRPr lang="en-GB"/>
    </a:defPPr>
    <a:lvl1pPr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28625" indent="-21590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644525" indent="-214313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860425" indent="-212725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076325" indent="-21590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44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sldImg"/>
          </p:nvPr>
        </p:nvSpPr>
        <p:spPr bwMode="auto">
          <a:xfrm>
            <a:off x="1312863" y="1027113"/>
            <a:ext cx="4929187" cy="3695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1287" cy="4102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11267" name="Rectangle 2"/>
          <p:cNvSpPr txBox="1">
            <a:spLocks noChangeArrowheads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13315" name="Rectangle 2"/>
          <p:cNvSpPr txBox="1">
            <a:spLocks noChangeArrowheads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14339" name="Rectangle 2"/>
          <p:cNvSpPr txBox="1">
            <a:spLocks noChangeArrowheads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15363" name="Rectangle 2"/>
          <p:cNvSpPr txBox="1">
            <a:spLocks noChangeArrowheads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16387" name="Rectangle 2"/>
          <p:cNvSpPr txBox="1">
            <a:spLocks noChangeArrowheads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17411" name="Rectangle 2"/>
          <p:cNvSpPr txBox="1">
            <a:spLocks noChangeArrowheads="1"/>
          </p:cNvSpPr>
          <p:nvPr>
            <p:ph type="body"/>
          </p:nvPr>
        </p:nvSpPr>
        <p:spPr>
          <a:xfrm>
            <a:off x="1169988" y="5086350"/>
            <a:ext cx="5222875" cy="41036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8375" y="282575"/>
            <a:ext cx="2190750" cy="6613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1363" y="282575"/>
            <a:ext cx="6424612" cy="6613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1363" y="1963738"/>
            <a:ext cx="4306887" cy="4932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0650" y="1963738"/>
            <a:ext cx="4308475" cy="4932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282575"/>
            <a:ext cx="8604250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1963738"/>
            <a:ext cx="8767762" cy="493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AutoShape 3"/>
          <p:cNvSpPr>
            <a:spLocks noChangeArrowheads="1"/>
          </p:cNvSpPr>
          <p:nvPr/>
        </p:nvSpPr>
        <p:spPr bwMode="auto">
          <a:xfrm>
            <a:off x="723900" y="7077075"/>
            <a:ext cx="9355138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1987550" y="7289800"/>
            <a:ext cx="8093075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ea typeface="DejaVu Sans" charset="0"/>
          <a:cs typeface="DejaVu Sans" charset="0"/>
        </a:defRPr>
      </a:lvl2pPr>
      <a:lvl3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ea typeface="DejaVu Sans" charset="0"/>
          <a:cs typeface="DejaVu Sans" charset="0"/>
        </a:defRPr>
      </a:lvl3pPr>
      <a:lvl4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ea typeface="DejaVu Sans" charset="0"/>
          <a:cs typeface="DejaVu Sans" charset="0"/>
        </a:defRPr>
      </a:lvl4pPr>
      <a:lvl5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ea typeface="DejaVu Sans" charset="0"/>
          <a:cs typeface="DejaVu Sans" charset="0"/>
        </a:defRPr>
      </a:lvl5pPr>
      <a:lvl6pPr marL="457200" algn="l" defTabSz="457200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ea typeface="DejaVu Sans" charset="0"/>
          <a:cs typeface="DejaVu Sans" charset="0"/>
        </a:defRPr>
      </a:lvl6pPr>
      <a:lvl7pPr marL="914400" algn="l" defTabSz="457200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ea typeface="DejaVu Sans" charset="0"/>
          <a:cs typeface="DejaVu Sans" charset="0"/>
        </a:defRPr>
      </a:lvl7pPr>
      <a:lvl8pPr marL="1371600" algn="l" defTabSz="457200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ea typeface="DejaVu Sans" charset="0"/>
          <a:cs typeface="DejaVu Sans" charset="0"/>
        </a:defRPr>
      </a:lvl8pPr>
      <a:lvl9pPr marL="1828800" algn="l" defTabSz="457200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 b="1" i="1">
          <a:solidFill>
            <a:srgbClr val="FF9966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428625" indent="-323850" algn="l" defTabSz="457200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3200">
          <a:solidFill>
            <a:srgbClr val="E6E6E6"/>
          </a:solidFill>
          <a:latin typeface="+mn-lt"/>
          <a:ea typeface="+mn-ea"/>
          <a:cs typeface="+mn-cs"/>
        </a:defRPr>
      </a:lvl1pPr>
      <a:lvl2pPr marL="860425" indent="-285750" algn="l" defTabSz="457200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E6E6E6"/>
        </a:buClr>
        <a:buSzPct val="75000"/>
        <a:buFont typeface="Symbol" charset="2"/>
        <a:buChar char=""/>
        <a:defRPr sz="2800">
          <a:solidFill>
            <a:srgbClr val="E6E6E6"/>
          </a:solidFill>
          <a:latin typeface="+mn-lt"/>
          <a:ea typeface="+mn-ea"/>
          <a:cs typeface="+mn-cs"/>
        </a:defRPr>
      </a:lvl2pPr>
      <a:lvl3pPr marL="1292225" indent="-214313" algn="l" defTabSz="457200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400">
          <a:solidFill>
            <a:srgbClr val="E6E6E6"/>
          </a:solidFill>
          <a:latin typeface="+mn-lt"/>
          <a:ea typeface="+mn-ea"/>
          <a:cs typeface="+mn-cs"/>
        </a:defRPr>
      </a:lvl3pPr>
      <a:lvl4pPr marL="1724025" indent="-212725" algn="l" defTabSz="457200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E6E6E6"/>
        </a:buClr>
        <a:buSzPct val="75000"/>
        <a:buFont typeface="Symbol" charset="2"/>
        <a:buChar char=""/>
        <a:defRPr sz="2000">
          <a:solidFill>
            <a:srgbClr val="E6E6E6"/>
          </a:solidFill>
          <a:latin typeface="+mn-lt"/>
          <a:ea typeface="+mn-ea"/>
          <a:cs typeface="+mn-cs"/>
        </a:defRPr>
      </a:lvl4pPr>
      <a:lvl5pPr marL="2155825" indent="-214313" algn="l" defTabSz="457200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ea typeface="+mn-ea"/>
          <a:cs typeface="+mn-cs"/>
        </a:defRPr>
      </a:lvl5pPr>
      <a:lvl6pPr marL="2613025" indent="-214313" algn="l" defTabSz="457200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ea typeface="+mn-ea"/>
          <a:cs typeface="+mn-cs"/>
        </a:defRPr>
      </a:lvl6pPr>
      <a:lvl7pPr marL="3070225" indent="-214313" algn="l" defTabSz="457200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ea typeface="+mn-ea"/>
          <a:cs typeface="+mn-cs"/>
        </a:defRPr>
      </a:lvl7pPr>
      <a:lvl8pPr marL="3527425" indent="-214313" algn="l" defTabSz="457200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ea typeface="+mn-ea"/>
          <a:cs typeface="+mn-cs"/>
        </a:defRPr>
      </a:lvl8pPr>
      <a:lvl9pPr marL="3984625" indent="-214313" algn="l" defTabSz="457200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E6E6E6"/>
        </a:buClr>
        <a:buSzPct val="45000"/>
        <a:buFont typeface="Wingdings" charset="2"/>
        <a:buChar char=""/>
        <a:defRPr sz="2000">
          <a:solidFill>
            <a:srgbClr val="E6E6E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tinyos.net/index.php/Installing_TinyOS_2.1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tinyos.net/index.php/Xubuntu_8.04%2C_CVS_T2.1%2C_Step_by_ste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8609013" cy="2743200"/>
          </a:xfrm>
        </p:spPr>
        <p:txBody>
          <a:bodyPr/>
          <a:lstStyle/>
          <a:p>
            <a:pPr algn="ctr" eaLnBrk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fi-FI" sz="3600" smtClean="0">
                <a:solidFill>
                  <a:srgbClr val="FF6309"/>
                </a:solidFill>
              </a:rPr>
              <a:t>Installing TinyOS 2.x on Ubuntu and Cygwin</a:t>
            </a:r>
            <a:br>
              <a:rPr lang="fi-FI" sz="3600" smtClean="0">
                <a:solidFill>
                  <a:srgbClr val="FF6309"/>
                </a:solidFill>
              </a:rPr>
            </a:br>
            <a:r>
              <a:rPr lang="fi-FI" sz="2000" smtClean="0">
                <a:solidFill>
                  <a:srgbClr val="FF6309"/>
                </a:solidFill>
              </a:rPr>
              <a:t>Craig A Fenrich</a:t>
            </a: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2286000" cy="1589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/>
            <a:r>
              <a:rPr lang="fi-FI" sz="3600" smtClean="0">
                <a:solidFill>
                  <a:srgbClr val="FF6309"/>
                </a:solidFill>
              </a:rPr>
              <a:t>Installing TinyOS 2.x on Ubuntu and Cygwin</a:t>
            </a:r>
            <a:endParaRPr lang="en-US" sz="360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US" dirty="0" smtClean="0"/>
              <a:t>Install </a:t>
            </a:r>
            <a:r>
              <a:rPr lang="en-US" dirty="0" err="1" smtClean="0"/>
              <a:t>ubuntu</a:t>
            </a:r>
            <a:r>
              <a:rPr lang="en-US" dirty="0" smtClean="0"/>
              <a:t> </a:t>
            </a:r>
            <a:endParaRPr lang="en-US" dirty="0" smtClean="0"/>
          </a:p>
          <a:p>
            <a:pPr lvl="2" eaLnBrk="1"/>
            <a:r>
              <a:rPr lang="en-US" dirty="0" smtClean="0"/>
              <a:t>(</a:t>
            </a:r>
            <a:r>
              <a:rPr lang="en-US" dirty="0" smtClean="0"/>
              <a:t>I am using </a:t>
            </a:r>
            <a:r>
              <a:rPr lang="en-US" dirty="0" err="1" smtClean="0"/>
              <a:t>kubuntu</a:t>
            </a:r>
            <a:r>
              <a:rPr lang="en-US" dirty="0" smtClean="0"/>
              <a:t> </a:t>
            </a:r>
            <a:r>
              <a:rPr lang="en-US" dirty="0" smtClean="0"/>
              <a:t>9.10 and </a:t>
            </a:r>
            <a:r>
              <a:rPr lang="en-US" dirty="0" err="1" smtClean="0"/>
              <a:t>kubuntu</a:t>
            </a:r>
            <a:r>
              <a:rPr lang="en-US" dirty="0" smtClean="0"/>
              <a:t> </a:t>
            </a:r>
            <a:r>
              <a:rPr lang="en-US" dirty="0" smtClean="0"/>
              <a:t>8.04)</a:t>
            </a:r>
            <a:endParaRPr lang="en-US" dirty="0" smtClean="0"/>
          </a:p>
          <a:p>
            <a:pPr lvl="1" eaLnBrk="1"/>
            <a:r>
              <a:rPr lang="en-US" dirty="0" smtClean="0"/>
              <a:t>subversion </a:t>
            </a:r>
          </a:p>
          <a:p>
            <a:pPr lvl="1" eaLnBrk="1"/>
            <a:r>
              <a:rPr lang="en-US" dirty="0" err="1" smtClean="0"/>
              <a:t>cvs</a:t>
            </a:r>
            <a:r>
              <a:rPr lang="en-US" dirty="0" smtClean="0"/>
              <a:t> </a:t>
            </a:r>
          </a:p>
          <a:p>
            <a:pPr lvl="1" eaLnBrk="1"/>
            <a:r>
              <a:rPr lang="en-US" dirty="0" smtClean="0"/>
              <a:t>build-essentials  </a:t>
            </a:r>
          </a:p>
          <a:p>
            <a:pPr lvl="1" eaLnBrk="1"/>
            <a:r>
              <a:rPr lang="en-US" dirty="0" err="1" smtClean="0"/>
              <a:t>automake</a:t>
            </a:r>
            <a:r>
              <a:rPr lang="en-US" dirty="0" smtClean="0"/>
              <a:t> </a:t>
            </a:r>
          </a:p>
          <a:p>
            <a:pPr lvl="1" eaLnBrk="1"/>
            <a:r>
              <a:rPr lang="en-US" dirty="0" err="1" smtClean="0"/>
              <a:t>autoconf</a:t>
            </a:r>
            <a:r>
              <a:rPr lang="en-US" dirty="0" smtClean="0"/>
              <a:t> </a:t>
            </a:r>
          </a:p>
          <a:p>
            <a:pPr lvl="1" eaLnBrk="1"/>
            <a:r>
              <a:rPr lang="en-US" dirty="0" err="1" smtClean="0"/>
              <a:t>autobook</a:t>
            </a:r>
            <a:r>
              <a:rPr lang="en-US" dirty="0" smtClean="0"/>
              <a:t> </a:t>
            </a:r>
          </a:p>
          <a:p>
            <a:pPr lvl="1" eaLnBrk="1"/>
            <a:r>
              <a:rPr lang="en-US" dirty="0" err="1" smtClean="0"/>
              <a:t>libtool</a:t>
            </a:r>
            <a:r>
              <a:rPr lang="en-US" dirty="0" smtClean="0"/>
              <a:t> </a:t>
            </a:r>
          </a:p>
          <a:p>
            <a:pPr lvl="1" eaLnBrk="1"/>
            <a:endParaRPr lang="en-US" dirty="0" smtClean="0"/>
          </a:p>
          <a:p>
            <a:pPr lvl="1" eaLnBrk="1"/>
            <a:r>
              <a:rPr lang="en-US" dirty="0" err="1" smtClean="0"/>
              <a:t>sudo</a:t>
            </a:r>
            <a:r>
              <a:rPr lang="en-US" dirty="0" smtClean="0"/>
              <a:t> apt-get install </a:t>
            </a:r>
            <a:r>
              <a:rPr lang="en-US" dirty="0" err="1" smtClean="0"/>
              <a:t>cvs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</p:spPr>
        <p:txBody>
          <a:bodyPr/>
          <a:lstStyle/>
          <a:p>
            <a:pPr algn="ctr" eaLnBrk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fi-FI" sz="3600" smtClean="0">
                <a:solidFill>
                  <a:srgbClr val="FF6309"/>
                </a:solidFill>
              </a:rPr>
              <a:t>Installing TinyOS 2.x on Ubuntu and Cygwin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8772525" cy="4972050"/>
          </a:xfrm>
        </p:spPr>
        <p:txBody>
          <a:bodyPr/>
          <a:lstStyle/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/>
              <a:t>Installing using apt-get</a:t>
            </a:r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 dirty="0" smtClean="0"/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</a:t>
            </a:r>
            <a:r>
              <a:rPr lang="en-US" sz="2000" dirty="0" smtClean="0"/>
              <a:t>vi /etc/apt/</a:t>
            </a:r>
            <a:r>
              <a:rPr lang="en-US" sz="2000" dirty="0" err="1" smtClean="0"/>
              <a:t>sources.list</a:t>
            </a:r>
            <a:endParaRPr lang="en-US" sz="2000" dirty="0" smtClean="0"/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Add the following line to the end of the file</a:t>
            </a:r>
          </a:p>
          <a:p>
            <a:pPr lvl="2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deb</a:t>
            </a:r>
            <a:r>
              <a:rPr lang="en-US" sz="2000" dirty="0" smtClean="0"/>
              <a:t> http://tinyos.stanford.edu/tinyos/dists/ubuntu hardy main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apt-get update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apt-get install </a:t>
            </a:r>
            <a:r>
              <a:rPr lang="en-US" sz="2000" dirty="0" err="1" smtClean="0"/>
              <a:t>tinyos</a:t>
            </a:r>
            <a:r>
              <a:rPr lang="en-US" sz="2000" dirty="0" smtClean="0"/>
              <a:t> </a:t>
            </a:r>
            <a:r>
              <a:rPr lang="en-US" sz="2000" dirty="0" err="1" smtClean="0"/>
              <a:t>tinyos-avr</a:t>
            </a:r>
            <a:r>
              <a:rPr lang="en-US" sz="2000" dirty="0" smtClean="0"/>
              <a:t> tinyos-msp430 </a:t>
            </a:r>
            <a:r>
              <a:rPr lang="en-US" sz="2000" dirty="0" err="1" smtClean="0"/>
              <a:t>nesc</a:t>
            </a:r>
            <a:r>
              <a:rPr lang="en-US" sz="2000" dirty="0" smtClean="0"/>
              <a:t> </a:t>
            </a:r>
            <a:r>
              <a:rPr lang="en-US" sz="2000" dirty="0" err="1" smtClean="0"/>
              <a:t>tinyos</a:t>
            </a:r>
            <a:r>
              <a:rPr lang="en-US" sz="2000" dirty="0" smtClean="0"/>
              <a:t>-tools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apt-get install </a:t>
            </a:r>
            <a:r>
              <a:rPr lang="en-US" sz="2000" dirty="0" smtClean="0"/>
              <a:t>sun-java6-jdk</a:t>
            </a:r>
            <a:endParaRPr lang="en-US" sz="2000" dirty="0" smtClean="0"/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</a:t>
            </a:r>
            <a:r>
              <a:rPr lang="en-US" sz="2000" dirty="0" err="1" smtClean="0"/>
              <a:t>chown</a:t>
            </a:r>
            <a:r>
              <a:rPr lang="en-US" sz="2000" dirty="0" smtClean="0"/>
              <a:t> -R </a:t>
            </a:r>
            <a:r>
              <a:rPr lang="en-US" sz="2000" dirty="0" err="1" smtClean="0"/>
              <a:t>cfenrich.cfenrich</a:t>
            </a:r>
            <a:r>
              <a:rPr lang="en-US" sz="2000" dirty="0" smtClean="0"/>
              <a:t> /opt/tinyos-2.x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</a:t>
            </a:r>
            <a:r>
              <a:rPr lang="en-US" sz="2000" dirty="0" err="1" smtClean="0"/>
              <a:t>tos</a:t>
            </a:r>
            <a:r>
              <a:rPr lang="en-US" sz="2000" dirty="0" smtClean="0"/>
              <a:t>-install-</a:t>
            </a:r>
            <a:r>
              <a:rPr lang="en-US" sz="2000" dirty="0" err="1" smtClean="0"/>
              <a:t>jni</a:t>
            </a:r>
            <a:endParaRPr lang="en-US" sz="2000" dirty="0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/>
          <a:lstStyle/>
          <a:p>
            <a:pPr algn="ctr" eaLnBrk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fi-FI" sz="3600" dirty="0" smtClean="0">
                <a:solidFill>
                  <a:srgbClr val="FF6309"/>
                </a:solidFill>
              </a:rPr>
              <a:t>Installing TinyOS 2.x on Ubuntu and Cygwin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8772525" cy="4846637"/>
          </a:xfrm>
        </p:spPr>
        <p:txBody>
          <a:bodyPr/>
          <a:lstStyle/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/>
              <a:t>Install using CVS</a:t>
            </a:r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000" dirty="0" smtClean="0"/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</a:t>
            </a:r>
            <a:r>
              <a:rPr lang="en-US" sz="2000" dirty="0" err="1" smtClean="0"/>
              <a:t>mkdir</a:t>
            </a:r>
            <a:r>
              <a:rPr lang="en-US" sz="2000" dirty="0" smtClean="0"/>
              <a:t> /opt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</a:t>
            </a:r>
            <a:r>
              <a:rPr lang="en-US" sz="2000" dirty="0" err="1" smtClean="0"/>
              <a:t>chown</a:t>
            </a:r>
            <a:r>
              <a:rPr lang="en-US" sz="2000" dirty="0" smtClean="0"/>
              <a:t> -R </a:t>
            </a:r>
            <a:r>
              <a:rPr lang="en-US" sz="2000" dirty="0" err="1" smtClean="0"/>
              <a:t>cfenrich.cfenrich</a:t>
            </a:r>
            <a:r>
              <a:rPr lang="en-US" sz="2000" dirty="0" smtClean="0"/>
              <a:t> /opt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cd</a:t>
            </a:r>
            <a:r>
              <a:rPr lang="en-US" sz="2000" dirty="0" smtClean="0"/>
              <a:t> /opt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cvs</a:t>
            </a:r>
            <a:r>
              <a:rPr lang="en-US" sz="2000" dirty="0" smtClean="0"/>
              <a:t> -d:pserver:anonymous@tinyos.cvs.sourceforge.net:/</a:t>
            </a:r>
            <a:r>
              <a:rPr lang="en-US" sz="2000" dirty="0" err="1" smtClean="0"/>
              <a:t>cvsroot</a:t>
            </a:r>
            <a:r>
              <a:rPr lang="en-US" sz="2000" dirty="0" smtClean="0"/>
              <a:t>/</a:t>
            </a:r>
            <a:r>
              <a:rPr lang="en-US" sz="2000" dirty="0" err="1" smtClean="0"/>
              <a:t>tinyos</a:t>
            </a:r>
            <a:r>
              <a:rPr lang="en-US" sz="2000" dirty="0" smtClean="0"/>
              <a:t> login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cvs</a:t>
            </a:r>
            <a:r>
              <a:rPr lang="en-US" sz="2000" dirty="0" smtClean="0"/>
              <a:t> -z3 -d:pserver:anonymous@tinyos.cvs.sourceforge.net:/</a:t>
            </a:r>
            <a:r>
              <a:rPr lang="en-US" sz="2000" dirty="0" err="1" smtClean="0"/>
              <a:t>cvsroot</a:t>
            </a:r>
            <a:r>
              <a:rPr lang="en-US" sz="2000" dirty="0" smtClean="0"/>
              <a:t>/</a:t>
            </a:r>
            <a:r>
              <a:rPr lang="en-US" sz="2000" dirty="0" err="1" smtClean="0"/>
              <a:t>tinyos</a:t>
            </a:r>
            <a:r>
              <a:rPr lang="en-US" sz="2000" dirty="0" smtClean="0"/>
              <a:t> co -P tinyos-2.x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vi /etc/apt/</a:t>
            </a:r>
            <a:r>
              <a:rPr lang="en-US" sz="2000" dirty="0" err="1" smtClean="0"/>
              <a:t>sources.list</a:t>
            </a:r>
            <a:endParaRPr lang="en-US" sz="2000" dirty="0" smtClean="0"/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Add the following line to the end of the file</a:t>
            </a:r>
          </a:p>
          <a:p>
            <a:pPr lvl="2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deb</a:t>
            </a:r>
            <a:r>
              <a:rPr lang="en-US" sz="2000" dirty="0" smtClean="0"/>
              <a:t> http://tinyos.stanford.edu/tinyos/dists/ubuntu hardy main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apt-get update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apt-get install </a:t>
            </a:r>
            <a:r>
              <a:rPr lang="en-US" sz="2000" dirty="0" err="1" smtClean="0"/>
              <a:t>tinyos</a:t>
            </a:r>
            <a:r>
              <a:rPr lang="en-US" sz="2000" dirty="0" smtClean="0"/>
              <a:t> </a:t>
            </a:r>
            <a:r>
              <a:rPr lang="en-US" sz="2000" dirty="0" err="1" smtClean="0"/>
              <a:t>tinyos-avr</a:t>
            </a:r>
            <a:r>
              <a:rPr lang="en-US" sz="2000" dirty="0" smtClean="0"/>
              <a:t> tinyos-msp430 </a:t>
            </a:r>
            <a:r>
              <a:rPr lang="en-US" sz="2000" dirty="0" err="1" smtClean="0"/>
              <a:t>nesc</a:t>
            </a:r>
            <a:r>
              <a:rPr lang="en-US" sz="2000" dirty="0" smtClean="0"/>
              <a:t> </a:t>
            </a:r>
            <a:r>
              <a:rPr lang="en-US" sz="2000" dirty="0" err="1" smtClean="0"/>
              <a:t>tinyos</a:t>
            </a:r>
            <a:r>
              <a:rPr lang="en-US" sz="2000" dirty="0" smtClean="0"/>
              <a:t>-tools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apt-get install sun-java6-jdk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err="1" smtClean="0"/>
              <a:t>sudo</a:t>
            </a:r>
            <a:r>
              <a:rPr lang="en-US" sz="2000" dirty="0" smtClean="0"/>
              <a:t> </a:t>
            </a:r>
            <a:r>
              <a:rPr lang="en-US" sz="2000" dirty="0" err="1" smtClean="0"/>
              <a:t>tos</a:t>
            </a:r>
            <a:r>
              <a:rPr lang="en-US" sz="2000" dirty="0" smtClean="0"/>
              <a:t>-install-</a:t>
            </a:r>
            <a:r>
              <a:rPr lang="en-US" sz="2000" dirty="0" err="1" smtClean="0"/>
              <a:t>jni</a:t>
            </a:r>
            <a:endParaRPr lang="en-US" sz="2000" dirty="0" smtClean="0"/>
          </a:p>
          <a:p>
            <a:pPr eaLnBrk="1"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 dirty="0" smtClean="0"/>
          </a:p>
          <a:p>
            <a:pPr eaLnBrk="1"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 dirty="0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600" dirty="0" smtClean="0">
                <a:solidFill>
                  <a:srgbClr val="FF6309"/>
                </a:solidFill>
              </a:rPr>
              <a:t>Installing TinyOS 2.x on Ubuntu and Cygwin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/>
              <a:t>Environment variables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/>
              <a:t>Edit .</a:t>
            </a:r>
            <a:r>
              <a:rPr lang="en-US" dirty="0" err="1" smtClean="0"/>
              <a:t>bashrc</a:t>
            </a:r>
            <a:r>
              <a:rPr lang="en-US" dirty="0" smtClean="0"/>
              <a:t> file and add the following</a:t>
            </a:r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 dirty="0" smtClean="0"/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export TOSROOT=/opt/tinyos-2.x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export TOSDIR=$TOSROOT/</a:t>
            </a:r>
            <a:r>
              <a:rPr lang="en-US" sz="2000" dirty="0" err="1" smtClean="0"/>
              <a:t>tos</a:t>
            </a:r>
            <a:endParaRPr lang="en-US" sz="2000" dirty="0" smtClean="0"/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export CLASSPATH=$TOSROOT/support/</a:t>
            </a:r>
            <a:r>
              <a:rPr lang="en-US" sz="2000" dirty="0" err="1" smtClean="0"/>
              <a:t>sdk</a:t>
            </a:r>
            <a:r>
              <a:rPr lang="en-US" sz="2000" dirty="0" smtClean="0"/>
              <a:t>/java/tinyos.jar:.</a:t>
            </a:r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export MAKERULES=$TOSROOT/support/make/</a:t>
            </a:r>
            <a:r>
              <a:rPr lang="en-US" sz="2000" dirty="0" err="1" smtClean="0"/>
              <a:t>Makerules</a:t>
            </a:r>
            <a:endParaRPr lang="en-US" sz="2000" dirty="0" smtClean="0"/>
          </a:p>
          <a:p>
            <a:pPr lvl="1"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export PATH=/opt/msp430/bin:$PATH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/>
          <a:lstStyle/>
          <a:p>
            <a:pPr algn="ctr" eaLnBrk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fi-FI" sz="3600" smtClean="0">
                <a:solidFill>
                  <a:srgbClr val="FF6309"/>
                </a:solidFill>
              </a:rPr>
              <a:t>Installing TinyOS 2.x on Ubuntu and Cygwin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16513" y="1951038"/>
            <a:ext cx="4375150" cy="5035550"/>
          </a:xfrm>
        </p:spPr>
        <p:txBody>
          <a:bodyPr/>
          <a:lstStyle/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 smtClean="0"/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 smtClean="0"/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smtClean="0"/>
              <a:t>msp430-libc-tinyos</a:t>
            </a:r>
            <a:endParaRPr lang="en-US" sz="2400" dirty="0" smtClean="0"/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smtClean="0"/>
              <a:t>msp430-tinyos</a:t>
            </a:r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smtClean="0"/>
              <a:t>msp430-tinyos-base</a:t>
            </a:r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err="1" smtClean="0"/>
              <a:t>nesc</a:t>
            </a:r>
            <a:endParaRPr lang="en-US" sz="2400" dirty="0" smtClean="0"/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err="1" smtClean="0"/>
              <a:t>tinyos</a:t>
            </a:r>
            <a:endParaRPr lang="en-US" sz="2400" dirty="0" smtClean="0"/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smtClean="0"/>
              <a:t>tinyos-2.1</a:t>
            </a:r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err="1" smtClean="0"/>
              <a:t>tinyos</a:t>
            </a:r>
            <a:r>
              <a:rPr lang="en-US" sz="2400" dirty="0" smtClean="0"/>
              <a:t>-base</a:t>
            </a:r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err="1" smtClean="0"/>
              <a:t>tinyos</a:t>
            </a:r>
            <a:r>
              <a:rPr lang="en-US" sz="2400" dirty="0" smtClean="0"/>
              <a:t>-required</a:t>
            </a:r>
          </a:p>
          <a:p>
            <a:pPr eaLnBrk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err="1" smtClean="0"/>
              <a:t>tinyos</a:t>
            </a:r>
            <a:r>
              <a:rPr lang="en-US" sz="2400" dirty="0" smtClean="0"/>
              <a:t>-tools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93763" y="2027238"/>
            <a:ext cx="437515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428625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3200" kern="0" dirty="0" smtClean="0">
                <a:solidFill>
                  <a:srgbClr val="E6E6E6"/>
                </a:solidFill>
                <a:latin typeface="+mn-lt"/>
              </a:rPr>
              <a:t>Needed Packages</a:t>
            </a:r>
          </a:p>
          <a:p>
            <a:pPr marL="428625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US" sz="2800" kern="0" dirty="0" smtClean="0">
              <a:solidFill>
                <a:srgbClr val="E6E6E6"/>
              </a:solidFill>
              <a:latin typeface="+mn-lt"/>
            </a:endParaRPr>
          </a:p>
          <a:p>
            <a:pPr marL="857250" lvl="1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kern="0" dirty="0" err="1" smtClean="0">
                <a:solidFill>
                  <a:srgbClr val="E6E6E6"/>
                </a:solidFill>
                <a:latin typeface="+mn-lt"/>
              </a:rPr>
              <a:t>avr-binutils-tinyos</a:t>
            </a:r>
            <a:endParaRPr lang="en-US" sz="2400" kern="0" dirty="0">
              <a:solidFill>
                <a:srgbClr val="E6E6E6"/>
              </a:solidFill>
              <a:latin typeface="+mn-lt"/>
            </a:endParaRPr>
          </a:p>
          <a:p>
            <a:pPr marL="857250" lvl="1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kern="0" dirty="0" err="1">
                <a:solidFill>
                  <a:srgbClr val="E6E6E6"/>
                </a:solidFill>
                <a:latin typeface="+mn-lt"/>
              </a:rPr>
              <a:t>avrdude-tinyos</a:t>
            </a:r>
            <a:endParaRPr lang="en-US" sz="2400" kern="0" dirty="0">
              <a:solidFill>
                <a:srgbClr val="E6E6E6"/>
              </a:solidFill>
              <a:latin typeface="+mn-lt"/>
            </a:endParaRPr>
          </a:p>
          <a:p>
            <a:pPr marL="857250" lvl="1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kern="0" dirty="0" err="1">
                <a:solidFill>
                  <a:srgbClr val="E6E6E6"/>
                </a:solidFill>
                <a:latin typeface="+mn-lt"/>
              </a:rPr>
              <a:t>avr-gcc-tinyos</a:t>
            </a:r>
            <a:endParaRPr lang="en-US" sz="2400" kern="0" dirty="0">
              <a:solidFill>
                <a:srgbClr val="E6E6E6"/>
              </a:solidFill>
              <a:latin typeface="+mn-lt"/>
            </a:endParaRPr>
          </a:p>
          <a:p>
            <a:pPr marL="857250" lvl="1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kern="0" dirty="0" err="1">
                <a:solidFill>
                  <a:srgbClr val="E6E6E6"/>
                </a:solidFill>
                <a:latin typeface="+mn-lt"/>
              </a:rPr>
              <a:t>avr-libc-tinyos</a:t>
            </a:r>
            <a:endParaRPr lang="en-US" sz="2400" kern="0" dirty="0">
              <a:solidFill>
                <a:srgbClr val="E6E6E6"/>
              </a:solidFill>
              <a:latin typeface="+mn-lt"/>
            </a:endParaRPr>
          </a:p>
          <a:p>
            <a:pPr marL="857250" lvl="1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kern="0" dirty="0" err="1">
                <a:solidFill>
                  <a:srgbClr val="E6E6E6"/>
                </a:solidFill>
                <a:latin typeface="+mn-lt"/>
              </a:rPr>
              <a:t>avr-tinyos</a:t>
            </a:r>
            <a:endParaRPr lang="en-US" sz="2400" kern="0" dirty="0">
              <a:solidFill>
                <a:srgbClr val="E6E6E6"/>
              </a:solidFill>
              <a:latin typeface="+mn-lt"/>
            </a:endParaRPr>
          </a:p>
          <a:p>
            <a:pPr marL="857250" lvl="1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kern="0" dirty="0" err="1">
                <a:solidFill>
                  <a:srgbClr val="E6E6E6"/>
                </a:solidFill>
                <a:latin typeface="+mn-lt"/>
              </a:rPr>
              <a:t>avr</a:t>
            </a:r>
            <a:r>
              <a:rPr lang="en-US" sz="2400" kern="0" dirty="0">
                <a:solidFill>
                  <a:srgbClr val="E6E6E6"/>
                </a:solidFill>
                <a:latin typeface="+mn-lt"/>
              </a:rPr>
              <a:t>-</a:t>
            </a:r>
            <a:r>
              <a:rPr lang="en-US" sz="2400" kern="0" dirty="0" err="1">
                <a:solidFill>
                  <a:srgbClr val="E6E6E6"/>
                </a:solidFill>
                <a:latin typeface="+mn-lt"/>
              </a:rPr>
              <a:t>tinyos</a:t>
            </a:r>
            <a:r>
              <a:rPr lang="en-US" sz="2400" kern="0" dirty="0">
                <a:solidFill>
                  <a:srgbClr val="E6E6E6"/>
                </a:solidFill>
                <a:latin typeface="+mn-lt"/>
              </a:rPr>
              <a:t>-base</a:t>
            </a:r>
          </a:p>
          <a:p>
            <a:pPr marL="857250" lvl="1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kern="0" dirty="0">
                <a:solidFill>
                  <a:srgbClr val="E6E6E6"/>
                </a:solidFill>
                <a:latin typeface="+mn-lt"/>
              </a:rPr>
              <a:t>deputy-</a:t>
            </a:r>
            <a:r>
              <a:rPr lang="en-US" sz="2400" kern="0" dirty="0" err="1">
                <a:solidFill>
                  <a:srgbClr val="E6E6E6"/>
                </a:solidFill>
                <a:latin typeface="+mn-lt"/>
              </a:rPr>
              <a:t>tinyos</a:t>
            </a:r>
            <a:endParaRPr lang="en-US" sz="2400" kern="0" dirty="0">
              <a:solidFill>
                <a:srgbClr val="E6E6E6"/>
              </a:solidFill>
              <a:latin typeface="+mn-lt"/>
            </a:endParaRPr>
          </a:p>
          <a:p>
            <a:pPr marL="857250" lvl="1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kern="0" dirty="0">
                <a:solidFill>
                  <a:srgbClr val="E6E6E6"/>
                </a:solidFill>
                <a:latin typeface="+mn-lt"/>
              </a:rPr>
              <a:t>msp430-binutils-tinyos</a:t>
            </a:r>
          </a:p>
          <a:p>
            <a:pPr marL="857250" lvl="1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US" sz="2400" kern="0" dirty="0">
                <a:solidFill>
                  <a:srgbClr val="E6E6E6"/>
                </a:solidFill>
                <a:latin typeface="+mn-lt"/>
              </a:rPr>
              <a:t>msp430-gcc-tinyos</a:t>
            </a:r>
          </a:p>
          <a:p>
            <a:pPr marL="428625" indent="-323850">
              <a:lnSpc>
                <a:spcPct val="102000"/>
              </a:lnSpc>
              <a:buClr>
                <a:srgbClr val="E6E6E6"/>
              </a:buClr>
              <a:buFont typeface="Wingdings" charset="2"/>
              <a:buChar char="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US" kern="0" dirty="0">
              <a:solidFill>
                <a:srgbClr val="E6E6E6"/>
              </a:solidFill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/>
          <a:lstStyle/>
          <a:p>
            <a:pPr algn="ctr" eaLnBrk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fi-FI" sz="3600" smtClean="0">
                <a:solidFill>
                  <a:srgbClr val="FF6309"/>
                </a:solidFill>
              </a:rPr>
              <a:t>Installing TinyOS 2.x on Ubuntu and Cygwin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8772525" cy="4846637"/>
          </a:xfrm>
        </p:spPr>
        <p:txBody>
          <a:bodyPr/>
          <a:lstStyle/>
          <a:p>
            <a:pPr eaLnBrk="1"/>
            <a:r>
              <a:rPr lang="en-US" dirty="0" smtClean="0"/>
              <a:t>Install </a:t>
            </a:r>
            <a:r>
              <a:rPr lang="en-US" dirty="0" err="1" smtClean="0"/>
              <a:t>Cygwin</a:t>
            </a:r>
            <a:endParaRPr lang="en-US" dirty="0" smtClean="0"/>
          </a:p>
          <a:p>
            <a:pPr eaLnBrk="1"/>
            <a:r>
              <a:rPr lang="en-US" dirty="0" smtClean="0"/>
              <a:t>Download all the </a:t>
            </a:r>
            <a:r>
              <a:rPr lang="en-US" dirty="0" err="1" smtClean="0"/>
              <a:t>rpms</a:t>
            </a:r>
            <a:r>
              <a:rPr lang="en-US" dirty="0" smtClean="0"/>
              <a:t> from</a:t>
            </a:r>
          </a:p>
          <a:p>
            <a:pPr lvl="1" eaLnBrk="1"/>
            <a:r>
              <a:rPr lang="en-US" sz="2000" dirty="0" smtClean="0">
                <a:hlinkClick r:id="rId3"/>
              </a:rPr>
              <a:t>http://docs.tinyos.net/index.php/Installing_TinyOS_2.1</a:t>
            </a:r>
            <a:endParaRPr lang="en-US" sz="2000" dirty="0" smtClean="0"/>
          </a:p>
          <a:p>
            <a:pPr lvl="1" eaLnBrk="1"/>
            <a:r>
              <a:rPr lang="en-US" sz="2000" dirty="0" smtClean="0"/>
              <a:t>http://www.tinyos.net/tinyos-2.x/doc/html/install-tinyos.html</a:t>
            </a:r>
          </a:p>
          <a:p>
            <a:pPr eaLnBrk="1"/>
            <a:endParaRPr lang="en-US" sz="2000" dirty="0" smtClean="0"/>
          </a:p>
          <a:p>
            <a:pPr eaLnBrk="1"/>
            <a:r>
              <a:rPr lang="en-US" dirty="0" smtClean="0"/>
              <a:t>Environment Variables</a:t>
            </a:r>
            <a:endParaRPr lang="en-US" dirty="0" smtClean="0"/>
          </a:p>
          <a:p>
            <a:pPr lvl="1" eaLnBrk="1"/>
            <a:r>
              <a:rPr lang="en-US" sz="2000" dirty="0" smtClean="0"/>
              <a:t>TOSROOT /opt/tinyos-2.x </a:t>
            </a:r>
          </a:p>
          <a:p>
            <a:pPr lvl="1" eaLnBrk="1"/>
            <a:r>
              <a:rPr lang="en-US" sz="2000" dirty="0" smtClean="0"/>
              <a:t>TOSDIR $TOSROOT/</a:t>
            </a:r>
            <a:r>
              <a:rPr lang="en-US" sz="2000" dirty="0" err="1" smtClean="0"/>
              <a:t>tos</a:t>
            </a:r>
            <a:r>
              <a:rPr lang="en-US" sz="2000" dirty="0" smtClean="0"/>
              <a:t> </a:t>
            </a:r>
          </a:p>
          <a:p>
            <a:pPr lvl="1" eaLnBrk="1"/>
            <a:r>
              <a:rPr lang="en-US" sz="2000" dirty="0" smtClean="0"/>
              <a:t>CLASSPATH C:\tinyos\cygwin\opt\tinyos2.x\support\sdk\java\tinyos.jar;. $TOSROOT/support/</a:t>
            </a:r>
            <a:r>
              <a:rPr lang="en-US" sz="2000" dirty="0" err="1" smtClean="0"/>
              <a:t>sdk</a:t>
            </a:r>
            <a:r>
              <a:rPr lang="en-US" sz="2000" dirty="0" smtClean="0"/>
              <a:t>/java/tinyos.jar:. </a:t>
            </a:r>
          </a:p>
          <a:p>
            <a:pPr lvl="1" eaLnBrk="1"/>
            <a:r>
              <a:rPr lang="en-US" sz="2000" dirty="0" smtClean="0"/>
              <a:t>MAKERULES $TOSROOT/support/make/</a:t>
            </a:r>
            <a:r>
              <a:rPr lang="en-US" sz="2000" dirty="0" err="1" smtClean="0"/>
              <a:t>Makerules</a:t>
            </a:r>
            <a:r>
              <a:rPr lang="en-US" sz="2000" dirty="0" smtClean="0"/>
              <a:t> </a:t>
            </a:r>
          </a:p>
          <a:p>
            <a:pPr lvl="1" eaLnBrk="1"/>
            <a:r>
              <a:rPr lang="en-US" sz="2000" dirty="0" smtClean="0"/>
              <a:t>PATH† /opt/msp430/bin:$PATH </a:t>
            </a:r>
          </a:p>
          <a:p>
            <a:pPr lvl="1" eaLnBrk="1"/>
            <a:r>
              <a:rPr lang="en-US" sz="2000" i="1" dirty="0" smtClean="0"/>
              <a:t>†Only necessary if you're using the MSP430 platform/tools.</a:t>
            </a:r>
            <a:r>
              <a:rPr lang="en-US" sz="2000" dirty="0" smtClean="0"/>
              <a:t> </a:t>
            </a:r>
          </a:p>
          <a:p>
            <a:pPr eaLnBrk="1"/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173163"/>
          </a:xfrm>
        </p:spPr>
        <p:txBody>
          <a:bodyPr/>
          <a:lstStyle/>
          <a:p>
            <a:pPr algn="ctr" eaLnBrk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fi-FI" sz="3600" smtClean="0">
                <a:solidFill>
                  <a:srgbClr val="FF6309"/>
                </a:solidFill>
              </a:rPr>
              <a:t>Understanding and Countering Insider Threats In Software Development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1963738"/>
            <a:ext cx="8772525" cy="4846637"/>
          </a:xfrm>
        </p:spPr>
        <p:txBody>
          <a:bodyPr/>
          <a:lstStyle/>
          <a:p>
            <a:pPr eaLnBrk="1"/>
            <a:r>
              <a:rPr lang="en-US" dirty="0" smtClean="0"/>
              <a:t>Testing using the Blink app and </a:t>
            </a:r>
            <a:r>
              <a:rPr lang="en-US" dirty="0" err="1" smtClean="0"/>
              <a:t>TestSerial</a:t>
            </a:r>
            <a:r>
              <a:rPr lang="en-US" dirty="0" smtClean="0"/>
              <a:t> or Listen</a:t>
            </a:r>
          </a:p>
          <a:p>
            <a:pPr lvl="1" eaLnBrk="1"/>
            <a:endParaRPr lang="en-US" dirty="0" smtClean="0"/>
          </a:p>
          <a:p>
            <a:pPr lvl="1" eaLnBrk="1"/>
            <a:r>
              <a:rPr lang="en-US" dirty="0" smtClean="0"/>
              <a:t>$</a:t>
            </a:r>
            <a:r>
              <a:rPr lang="en-US" dirty="0" err="1" smtClean="0"/>
              <a:t>cd</a:t>
            </a:r>
            <a:r>
              <a:rPr lang="en-US" dirty="0" smtClean="0"/>
              <a:t> $TOSROOT/support/</a:t>
            </a:r>
            <a:r>
              <a:rPr lang="en-US" dirty="0" err="1" smtClean="0"/>
              <a:t>sdk</a:t>
            </a:r>
            <a:r>
              <a:rPr lang="en-US" dirty="0" smtClean="0"/>
              <a:t>/java</a:t>
            </a:r>
            <a:br>
              <a:rPr lang="en-US" dirty="0" smtClean="0"/>
            </a:br>
            <a:r>
              <a:rPr lang="en-US" dirty="0" smtClean="0"/>
              <a:t>$make</a:t>
            </a:r>
            <a:br>
              <a:rPr lang="en-US" dirty="0" smtClean="0"/>
            </a:br>
            <a:endParaRPr lang="en-US" dirty="0" smtClean="0"/>
          </a:p>
          <a:p>
            <a:pPr lvl="1" eaLnBrk="1"/>
            <a:r>
              <a:rPr lang="en-US" dirty="0" smtClean="0"/>
              <a:t>$</a:t>
            </a:r>
            <a:r>
              <a:rPr lang="en-US" dirty="0" err="1" smtClean="0"/>
              <a:t>cd</a:t>
            </a:r>
            <a:r>
              <a:rPr lang="en-US" dirty="0" smtClean="0"/>
              <a:t> /opt/tinyos-2.x/apps/Blink</a:t>
            </a:r>
            <a:br>
              <a:rPr lang="en-US" dirty="0" smtClean="0"/>
            </a:br>
            <a:r>
              <a:rPr lang="en-US" dirty="0" smtClean="0"/>
              <a:t>$make iris install,0 mib510,/dev/ttyUSB0</a:t>
            </a:r>
          </a:p>
          <a:p>
            <a:pPr lvl="1" eaLnBrk="1"/>
            <a:endParaRPr lang="en-US" dirty="0" smtClean="0"/>
          </a:p>
          <a:p>
            <a:pPr lvl="1" eaLnBrk="1"/>
            <a:r>
              <a:rPr lang="en-US" dirty="0" smtClean="0"/>
              <a:t>java </a:t>
            </a:r>
            <a:r>
              <a:rPr lang="en-US" dirty="0" err="1" smtClean="0"/>
              <a:t>TestSerial</a:t>
            </a:r>
            <a:r>
              <a:rPr lang="en-US" dirty="0" smtClean="0"/>
              <a:t> -</a:t>
            </a:r>
            <a:r>
              <a:rPr lang="en-US" dirty="0" err="1" smtClean="0"/>
              <a:t>comm</a:t>
            </a:r>
            <a:r>
              <a:rPr lang="en-US" dirty="0" smtClean="0"/>
              <a:t> serial@/dev/ttyUSB0:iris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/>
            <a:r>
              <a:rPr lang="fi-FI" sz="3600" smtClean="0">
                <a:solidFill>
                  <a:srgbClr val="FF6309"/>
                </a:solidFill>
              </a:rPr>
              <a:t>Installing TinyOS 2.x on Ubuntu and Cygwin</a:t>
            </a:r>
            <a:endParaRPr lang="en-US" sz="360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US" smtClean="0"/>
              <a:t>Questions:</a:t>
            </a:r>
          </a:p>
          <a:p>
            <a:pPr lvl="1" eaLnBrk="1"/>
            <a:r>
              <a:rPr lang="en-US" smtClean="0">
                <a:hlinkClick r:id="rId3"/>
              </a:rPr>
              <a:t>http://docs.tinyos.net/index.php/Xubuntu_8.04%2C_CVS_T2.1%2C_Step_by_step</a:t>
            </a:r>
            <a:endParaRPr lang="en-US" smtClean="0"/>
          </a:p>
          <a:p>
            <a:pPr lvl="1" eaLnBrk="1"/>
            <a:endParaRPr lang="en-US" smtClean="0"/>
          </a:p>
          <a:p>
            <a:pPr lvl="1" eaLnBrk="1"/>
            <a:r>
              <a:rPr lang="en-US" smtClean="0"/>
              <a:t>cfenrich@yahoo.com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Times New Roman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325</Words>
  <Application>Microsoft Office PowerPoint</Application>
  <PresentationFormat>Custom</PresentationFormat>
  <Paragraphs>96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DejaVu Sans</vt:lpstr>
      <vt:lpstr>Wingdings</vt:lpstr>
      <vt:lpstr>Times New Roman</vt:lpstr>
      <vt:lpstr>Symbol</vt:lpstr>
      <vt:lpstr>Office Theme</vt:lpstr>
      <vt:lpstr>Installing TinyOS 2.x on Ubuntu and Cygwin Craig A Fenrich</vt:lpstr>
      <vt:lpstr>Installing TinyOS 2.x on Ubuntu and Cygwin</vt:lpstr>
      <vt:lpstr>Installing TinyOS 2.x on Ubuntu and Cygwin</vt:lpstr>
      <vt:lpstr>Installing TinyOS 2.x on Ubuntu and Cygwin</vt:lpstr>
      <vt:lpstr>Installing TinyOS 2.x on Ubuntu and Cygwin</vt:lpstr>
      <vt:lpstr>Installing TinyOS 2.x on Ubuntu and Cygwin</vt:lpstr>
      <vt:lpstr>Installing TinyOS 2.x on Ubuntu and Cygwin</vt:lpstr>
      <vt:lpstr>Understanding and Countering Insider Threats In Software Development</vt:lpstr>
      <vt:lpstr>Installing TinyOS 2.x on Ubuntu and Cygwin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Installing TinyOS 2.x on Ubuntu and Cygwin Craig A Fenrich</dc:title>
  <dc:creator>Administrator</dc:creator>
  <cp:lastModifiedBy>cfenrich</cp:lastModifiedBy>
  <cp:revision>14</cp:revision>
  <dcterms:modified xsi:type="dcterms:W3CDTF">2010-02-15T13:34:22Z</dcterms:modified>
</cp:coreProperties>
</file>