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9" d="100"/>
          <a:sy n="69" d="100"/>
        </p:scale>
        <p:origin x="45" y="417"/>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EB7920-93BD-4352-948E-5253209FDB6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4052AA75-1885-4F80-8A9F-61E97FC2A6E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0DAAC2E6-4A7C-499F-92F1-E59A1FA32D97}"/>
              </a:ext>
            </a:extLst>
          </p:cNvPr>
          <p:cNvSpPr>
            <a:spLocks noGrp="1"/>
          </p:cNvSpPr>
          <p:nvPr>
            <p:ph type="dt" sz="half" idx="10"/>
          </p:nvPr>
        </p:nvSpPr>
        <p:spPr/>
        <p:txBody>
          <a:bodyPr/>
          <a:lstStyle/>
          <a:p>
            <a:fld id="{10CCC4FF-98AB-41CB-BBB1-D65C4ED0E604}" type="datetimeFigureOut">
              <a:rPr lang="en-US" smtClean="0"/>
              <a:t>8/29/2018</a:t>
            </a:fld>
            <a:endParaRPr lang="en-US"/>
          </a:p>
        </p:txBody>
      </p:sp>
      <p:sp>
        <p:nvSpPr>
          <p:cNvPr id="5" name="Footer Placeholder 4">
            <a:extLst>
              <a:ext uri="{FF2B5EF4-FFF2-40B4-BE49-F238E27FC236}">
                <a16:creationId xmlns:a16="http://schemas.microsoft.com/office/drawing/2014/main" id="{7BE858CD-0748-4BA5-8B6A-52F5283416F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393887D-10A2-45D8-9FA7-95CB285500E2}"/>
              </a:ext>
            </a:extLst>
          </p:cNvPr>
          <p:cNvSpPr>
            <a:spLocks noGrp="1"/>
          </p:cNvSpPr>
          <p:nvPr>
            <p:ph type="sldNum" sz="quarter" idx="12"/>
          </p:nvPr>
        </p:nvSpPr>
        <p:spPr/>
        <p:txBody>
          <a:bodyPr/>
          <a:lstStyle/>
          <a:p>
            <a:fld id="{5F6A5172-CBD2-48AA-ABE6-D37C16892D67}" type="slidenum">
              <a:rPr lang="en-US" smtClean="0"/>
              <a:t>‹#›</a:t>
            </a:fld>
            <a:endParaRPr lang="en-US"/>
          </a:p>
        </p:txBody>
      </p:sp>
    </p:spTree>
    <p:extLst>
      <p:ext uri="{BB962C8B-B14F-4D97-AF65-F5344CB8AC3E}">
        <p14:creationId xmlns:p14="http://schemas.microsoft.com/office/powerpoint/2010/main" val="24607044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0A02B2-17FA-4F20-92BA-C635653BFA9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852B640-1B44-4118-83C1-9448908CA70D}"/>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AE4FD45-CCA0-42AD-84FF-96DF8B0E46B3}"/>
              </a:ext>
            </a:extLst>
          </p:cNvPr>
          <p:cNvSpPr>
            <a:spLocks noGrp="1"/>
          </p:cNvSpPr>
          <p:nvPr>
            <p:ph type="dt" sz="half" idx="10"/>
          </p:nvPr>
        </p:nvSpPr>
        <p:spPr/>
        <p:txBody>
          <a:bodyPr/>
          <a:lstStyle/>
          <a:p>
            <a:fld id="{10CCC4FF-98AB-41CB-BBB1-D65C4ED0E604}" type="datetimeFigureOut">
              <a:rPr lang="en-US" smtClean="0"/>
              <a:t>8/29/2018</a:t>
            </a:fld>
            <a:endParaRPr lang="en-US"/>
          </a:p>
        </p:txBody>
      </p:sp>
      <p:sp>
        <p:nvSpPr>
          <p:cNvPr id="5" name="Footer Placeholder 4">
            <a:extLst>
              <a:ext uri="{FF2B5EF4-FFF2-40B4-BE49-F238E27FC236}">
                <a16:creationId xmlns:a16="http://schemas.microsoft.com/office/drawing/2014/main" id="{56DF93F2-C202-49EE-A577-EBBC89D54CE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538863E-8848-4EE4-AB79-3601A4AD83CE}"/>
              </a:ext>
            </a:extLst>
          </p:cNvPr>
          <p:cNvSpPr>
            <a:spLocks noGrp="1"/>
          </p:cNvSpPr>
          <p:nvPr>
            <p:ph type="sldNum" sz="quarter" idx="12"/>
          </p:nvPr>
        </p:nvSpPr>
        <p:spPr/>
        <p:txBody>
          <a:bodyPr/>
          <a:lstStyle/>
          <a:p>
            <a:fld id="{5F6A5172-CBD2-48AA-ABE6-D37C16892D67}" type="slidenum">
              <a:rPr lang="en-US" smtClean="0"/>
              <a:t>‹#›</a:t>
            </a:fld>
            <a:endParaRPr lang="en-US"/>
          </a:p>
        </p:txBody>
      </p:sp>
    </p:spTree>
    <p:extLst>
      <p:ext uri="{BB962C8B-B14F-4D97-AF65-F5344CB8AC3E}">
        <p14:creationId xmlns:p14="http://schemas.microsoft.com/office/powerpoint/2010/main" val="37315049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5CCD489-D6F8-4650-8648-99C7B8998701}"/>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8EEEB4CD-959B-4D27-9B71-BDFA31F261D5}"/>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692FC41-1E8A-4FAA-A0C5-94B9615E6AB9}"/>
              </a:ext>
            </a:extLst>
          </p:cNvPr>
          <p:cNvSpPr>
            <a:spLocks noGrp="1"/>
          </p:cNvSpPr>
          <p:nvPr>
            <p:ph type="dt" sz="half" idx="10"/>
          </p:nvPr>
        </p:nvSpPr>
        <p:spPr/>
        <p:txBody>
          <a:bodyPr/>
          <a:lstStyle/>
          <a:p>
            <a:fld id="{10CCC4FF-98AB-41CB-BBB1-D65C4ED0E604}" type="datetimeFigureOut">
              <a:rPr lang="en-US" smtClean="0"/>
              <a:t>8/29/2018</a:t>
            </a:fld>
            <a:endParaRPr lang="en-US"/>
          </a:p>
        </p:txBody>
      </p:sp>
      <p:sp>
        <p:nvSpPr>
          <p:cNvPr id="5" name="Footer Placeholder 4">
            <a:extLst>
              <a:ext uri="{FF2B5EF4-FFF2-40B4-BE49-F238E27FC236}">
                <a16:creationId xmlns:a16="http://schemas.microsoft.com/office/drawing/2014/main" id="{06453AD8-D6CD-4A14-B045-3CAF772A5DA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7A377EB-6657-46C2-915E-450B2C54BE5A}"/>
              </a:ext>
            </a:extLst>
          </p:cNvPr>
          <p:cNvSpPr>
            <a:spLocks noGrp="1"/>
          </p:cNvSpPr>
          <p:nvPr>
            <p:ph type="sldNum" sz="quarter" idx="12"/>
          </p:nvPr>
        </p:nvSpPr>
        <p:spPr/>
        <p:txBody>
          <a:bodyPr/>
          <a:lstStyle/>
          <a:p>
            <a:fld id="{5F6A5172-CBD2-48AA-ABE6-D37C16892D67}" type="slidenum">
              <a:rPr lang="en-US" smtClean="0"/>
              <a:t>‹#›</a:t>
            </a:fld>
            <a:endParaRPr lang="en-US"/>
          </a:p>
        </p:txBody>
      </p:sp>
    </p:spTree>
    <p:extLst>
      <p:ext uri="{BB962C8B-B14F-4D97-AF65-F5344CB8AC3E}">
        <p14:creationId xmlns:p14="http://schemas.microsoft.com/office/powerpoint/2010/main" val="1524026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F8892A-C0A3-4B5F-9B39-EBFF7C97C29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A8CB388-F3E8-40CF-A93E-CDAC07040144}"/>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C1A6BD4-E396-43A9-9931-1926738FB0EE}"/>
              </a:ext>
            </a:extLst>
          </p:cNvPr>
          <p:cNvSpPr>
            <a:spLocks noGrp="1"/>
          </p:cNvSpPr>
          <p:nvPr>
            <p:ph type="dt" sz="half" idx="10"/>
          </p:nvPr>
        </p:nvSpPr>
        <p:spPr/>
        <p:txBody>
          <a:bodyPr/>
          <a:lstStyle/>
          <a:p>
            <a:fld id="{10CCC4FF-98AB-41CB-BBB1-D65C4ED0E604}" type="datetimeFigureOut">
              <a:rPr lang="en-US" smtClean="0"/>
              <a:t>8/29/2018</a:t>
            </a:fld>
            <a:endParaRPr lang="en-US"/>
          </a:p>
        </p:txBody>
      </p:sp>
      <p:sp>
        <p:nvSpPr>
          <p:cNvPr id="5" name="Footer Placeholder 4">
            <a:extLst>
              <a:ext uri="{FF2B5EF4-FFF2-40B4-BE49-F238E27FC236}">
                <a16:creationId xmlns:a16="http://schemas.microsoft.com/office/drawing/2014/main" id="{F8F108CE-D281-41EC-90AE-9B7E235E6F1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D281C9B-36CD-4C9C-B275-6A21A5C69D48}"/>
              </a:ext>
            </a:extLst>
          </p:cNvPr>
          <p:cNvSpPr>
            <a:spLocks noGrp="1"/>
          </p:cNvSpPr>
          <p:nvPr>
            <p:ph type="sldNum" sz="quarter" idx="12"/>
          </p:nvPr>
        </p:nvSpPr>
        <p:spPr/>
        <p:txBody>
          <a:bodyPr/>
          <a:lstStyle/>
          <a:p>
            <a:fld id="{5F6A5172-CBD2-48AA-ABE6-D37C16892D67}" type="slidenum">
              <a:rPr lang="en-US" smtClean="0"/>
              <a:t>‹#›</a:t>
            </a:fld>
            <a:endParaRPr lang="en-US"/>
          </a:p>
        </p:txBody>
      </p:sp>
    </p:spTree>
    <p:extLst>
      <p:ext uri="{BB962C8B-B14F-4D97-AF65-F5344CB8AC3E}">
        <p14:creationId xmlns:p14="http://schemas.microsoft.com/office/powerpoint/2010/main" val="40149179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A986AD-8BE7-413C-8907-2FA039D51F3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4F4C67E6-7BB1-4632-BFC3-F5693233420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E1766882-4BD6-4F71-A1BC-A419643000A2}"/>
              </a:ext>
            </a:extLst>
          </p:cNvPr>
          <p:cNvSpPr>
            <a:spLocks noGrp="1"/>
          </p:cNvSpPr>
          <p:nvPr>
            <p:ph type="dt" sz="half" idx="10"/>
          </p:nvPr>
        </p:nvSpPr>
        <p:spPr/>
        <p:txBody>
          <a:bodyPr/>
          <a:lstStyle/>
          <a:p>
            <a:fld id="{10CCC4FF-98AB-41CB-BBB1-D65C4ED0E604}" type="datetimeFigureOut">
              <a:rPr lang="en-US" smtClean="0"/>
              <a:t>8/29/2018</a:t>
            </a:fld>
            <a:endParaRPr lang="en-US"/>
          </a:p>
        </p:txBody>
      </p:sp>
      <p:sp>
        <p:nvSpPr>
          <p:cNvPr id="5" name="Footer Placeholder 4">
            <a:extLst>
              <a:ext uri="{FF2B5EF4-FFF2-40B4-BE49-F238E27FC236}">
                <a16:creationId xmlns:a16="http://schemas.microsoft.com/office/drawing/2014/main" id="{3FF09CCD-8D38-40BC-8E68-A5D5554DB98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31253CD-E025-4718-8436-D17D24F34817}"/>
              </a:ext>
            </a:extLst>
          </p:cNvPr>
          <p:cNvSpPr>
            <a:spLocks noGrp="1"/>
          </p:cNvSpPr>
          <p:nvPr>
            <p:ph type="sldNum" sz="quarter" idx="12"/>
          </p:nvPr>
        </p:nvSpPr>
        <p:spPr/>
        <p:txBody>
          <a:bodyPr/>
          <a:lstStyle/>
          <a:p>
            <a:fld id="{5F6A5172-CBD2-48AA-ABE6-D37C16892D67}" type="slidenum">
              <a:rPr lang="en-US" smtClean="0"/>
              <a:t>‹#›</a:t>
            </a:fld>
            <a:endParaRPr lang="en-US"/>
          </a:p>
        </p:txBody>
      </p:sp>
    </p:spTree>
    <p:extLst>
      <p:ext uri="{BB962C8B-B14F-4D97-AF65-F5344CB8AC3E}">
        <p14:creationId xmlns:p14="http://schemas.microsoft.com/office/powerpoint/2010/main" val="31122450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077915-0374-4F2A-9D58-3F39CDCCD23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EE318E8-46A8-42A9-B8AC-E5E3B9A69B0A}"/>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C66DC949-1815-44FC-80D9-8A0BA3C89ACD}"/>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76F9AD1C-DA2F-4F95-BEE5-965B5156A852}"/>
              </a:ext>
            </a:extLst>
          </p:cNvPr>
          <p:cNvSpPr>
            <a:spLocks noGrp="1"/>
          </p:cNvSpPr>
          <p:nvPr>
            <p:ph type="dt" sz="half" idx="10"/>
          </p:nvPr>
        </p:nvSpPr>
        <p:spPr/>
        <p:txBody>
          <a:bodyPr/>
          <a:lstStyle/>
          <a:p>
            <a:fld id="{10CCC4FF-98AB-41CB-BBB1-D65C4ED0E604}" type="datetimeFigureOut">
              <a:rPr lang="en-US" smtClean="0"/>
              <a:t>8/29/2018</a:t>
            </a:fld>
            <a:endParaRPr lang="en-US"/>
          </a:p>
        </p:txBody>
      </p:sp>
      <p:sp>
        <p:nvSpPr>
          <p:cNvPr id="6" name="Footer Placeholder 5">
            <a:extLst>
              <a:ext uri="{FF2B5EF4-FFF2-40B4-BE49-F238E27FC236}">
                <a16:creationId xmlns:a16="http://schemas.microsoft.com/office/drawing/2014/main" id="{522EC8A0-973B-49C3-BCB8-92302503D37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06D8707-1F60-49AD-8DC8-D1CAFD216477}"/>
              </a:ext>
            </a:extLst>
          </p:cNvPr>
          <p:cNvSpPr>
            <a:spLocks noGrp="1"/>
          </p:cNvSpPr>
          <p:nvPr>
            <p:ph type="sldNum" sz="quarter" idx="12"/>
          </p:nvPr>
        </p:nvSpPr>
        <p:spPr/>
        <p:txBody>
          <a:bodyPr/>
          <a:lstStyle/>
          <a:p>
            <a:fld id="{5F6A5172-CBD2-48AA-ABE6-D37C16892D67}" type="slidenum">
              <a:rPr lang="en-US" smtClean="0"/>
              <a:t>‹#›</a:t>
            </a:fld>
            <a:endParaRPr lang="en-US"/>
          </a:p>
        </p:txBody>
      </p:sp>
    </p:spTree>
    <p:extLst>
      <p:ext uri="{BB962C8B-B14F-4D97-AF65-F5344CB8AC3E}">
        <p14:creationId xmlns:p14="http://schemas.microsoft.com/office/powerpoint/2010/main" val="7056016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FB095E-5D20-4B1E-B713-2D8EFE16A335}"/>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999B0190-6905-40CC-9E9A-2C194E23626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F439C5D4-8E3C-4F9B-912B-F015AF4D9BE2}"/>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4915A4C0-EAD9-4ED3-855D-2DD666C130A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C09F1630-CDD1-4ABB-A269-2444B4214AEB}"/>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1C49AD5-DF29-439E-8382-BBF5CB5B1B0E}"/>
              </a:ext>
            </a:extLst>
          </p:cNvPr>
          <p:cNvSpPr>
            <a:spLocks noGrp="1"/>
          </p:cNvSpPr>
          <p:nvPr>
            <p:ph type="dt" sz="half" idx="10"/>
          </p:nvPr>
        </p:nvSpPr>
        <p:spPr/>
        <p:txBody>
          <a:bodyPr/>
          <a:lstStyle/>
          <a:p>
            <a:fld id="{10CCC4FF-98AB-41CB-BBB1-D65C4ED0E604}" type="datetimeFigureOut">
              <a:rPr lang="en-US" smtClean="0"/>
              <a:t>8/29/2018</a:t>
            </a:fld>
            <a:endParaRPr lang="en-US"/>
          </a:p>
        </p:txBody>
      </p:sp>
      <p:sp>
        <p:nvSpPr>
          <p:cNvPr id="8" name="Footer Placeholder 7">
            <a:extLst>
              <a:ext uri="{FF2B5EF4-FFF2-40B4-BE49-F238E27FC236}">
                <a16:creationId xmlns:a16="http://schemas.microsoft.com/office/drawing/2014/main" id="{71F98329-2273-48B1-977A-A127DD757866}"/>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4D718C43-85BE-4588-883B-2BD3F65B1406}"/>
              </a:ext>
            </a:extLst>
          </p:cNvPr>
          <p:cNvSpPr>
            <a:spLocks noGrp="1"/>
          </p:cNvSpPr>
          <p:nvPr>
            <p:ph type="sldNum" sz="quarter" idx="12"/>
          </p:nvPr>
        </p:nvSpPr>
        <p:spPr/>
        <p:txBody>
          <a:bodyPr/>
          <a:lstStyle/>
          <a:p>
            <a:fld id="{5F6A5172-CBD2-48AA-ABE6-D37C16892D67}" type="slidenum">
              <a:rPr lang="en-US" smtClean="0"/>
              <a:t>‹#›</a:t>
            </a:fld>
            <a:endParaRPr lang="en-US"/>
          </a:p>
        </p:txBody>
      </p:sp>
    </p:spTree>
    <p:extLst>
      <p:ext uri="{BB962C8B-B14F-4D97-AF65-F5344CB8AC3E}">
        <p14:creationId xmlns:p14="http://schemas.microsoft.com/office/powerpoint/2010/main" val="23881263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C6EECA-8462-4BA7-9F55-BC7550A44C7B}"/>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D0CC84FC-BC0F-4791-8027-60DE8D2E617B}"/>
              </a:ext>
            </a:extLst>
          </p:cNvPr>
          <p:cNvSpPr>
            <a:spLocks noGrp="1"/>
          </p:cNvSpPr>
          <p:nvPr>
            <p:ph type="dt" sz="half" idx="10"/>
          </p:nvPr>
        </p:nvSpPr>
        <p:spPr/>
        <p:txBody>
          <a:bodyPr/>
          <a:lstStyle/>
          <a:p>
            <a:fld id="{10CCC4FF-98AB-41CB-BBB1-D65C4ED0E604}" type="datetimeFigureOut">
              <a:rPr lang="en-US" smtClean="0"/>
              <a:t>8/29/2018</a:t>
            </a:fld>
            <a:endParaRPr lang="en-US"/>
          </a:p>
        </p:txBody>
      </p:sp>
      <p:sp>
        <p:nvSpPr>
          <p:cNvPr id="4" name="Footer Placeholder 3">
            <a:extLst>
              <a:ext uri="{FF2B5EF4-FFF2-40B4-BE49-F238E27FC236}">
                <a16:creationId xmlns:a16="http://schemas.microsoft.com/office/drawing/2014/main" id="{4764F377-6321-4E53-AD08-D40868D5726B}"/>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39D17CE6-5E6C-42B8-BCEC-246F76701BC6}"/>
              </a:ext>
            </a:extLst>
          </p:cNvPr>
          <p:cNvSpPr>
            <a:spLocks noGrp="1"/>
          </p:cNvSpPr>
          <p:nvPr>
            <p:ph type="sldNum" sz="quarter" idx="12"/>
          </p:nvPr>
        </p:nvSpPr>
        <p:spPr/>
        <p:txBody>
          <a:bodyPr/>
          <a:lstStyle/>
          <a:p>
            <a:fld id="{5F6A5172-CBD2-48AA-ABE6-D37C16892D67}" type="slidenum">
              <a:rPr lang="en-US" smtClean="0"/>
              <a:t>‹#›</a:t>
            </a:fld>
            <a:endParaRPr lang="en-US"/>
          </a:p>
        </p:txBody>
      </p:sp>
    </p:spTree>
    <p:extLst>
      <p:ext uri="{BB962C8B-B14F-4D97-AF65-F5344CB8AC3E}">
        <p14:creationId xmlns:p14="http://schemas.microsoft.com/office/powerpoint/2010/main" val="28785207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79ADE5D-CF5F-421C-8C58-5651D7BAA2DE}"/>
              </a:ext>
            </a:extLst>
          </p:cNvPr>
          <p:cNvSpPr>
            <a:spLocks noGrp="1"/>
          </p:cNvSpPr>
          <p:nvPr>
            <p:ph type="dt" sz="half" idx="10"/>
          </p:nvPr>
        </p:nvSpPr>
        <p:spPr/>
        <p:txBody>
          <a:bodyPr/>
          <a:lstStyle/>
          <a:p>
            <a:fld id="{10CCC4FF-98AB-41CB-BBB1-D65C4ED0E604}" type="datetimeFigureOut">
              <a:rPr lang="en-US" smtClean="0"/>
              <a:t>8/29/2018</a:t>
            </a:fld>
            <a:endParaRPr lang="en-US"/>
          </a:p>
        </p:txBody>
      </p:sp>
      <p:sp>
        <p:nvSpPr>
          <p:cNvPr id="3" name="Footer Placeholder 2">
            <a:extLst>
              <a:ext uri="{FF2B5EF4-FFF2-40B4-BE49-F238E27FC236}">
                <a16:creationId xmlns:a16="http://schemas.microsoft.com/office/drawing/2014/main" id="{F41E510B-5705-4D14-A31F-B829034287A8}"/>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320E5129-7DEB-488A-B418-53907CD7354F}"/>
              </a:ext>
            </a:extLst>
          </p:cNvPr>
          <p:cNvSpPr>
            <a:spLocks noGrp="1"/>
          </p:cNvSpPr>
          <p:nvPr>
            <p:ph type="sldNum" sz="quarter" idx="12"/>
          </p:nvPr>
        </p:nvSpPr>
        <p:spPr/>
        <p:txBody>
          <a:bodyPr/>
          <a:lstStyle/>
          <a:p>
            <a:fld id="{5F6A5172-CBD2-48AA-ABE6-D37C16892D67}" type="slidenum">
              <a:rPr lang="en-US" smtClean="0"/>
              <a:t>‹#›</a:t>
            </a:fld>
            <a:endParaRPr lang="en-US"/>
          </a:p>
        </p:txBody>
      </p:sp>
    </p:spTree>
    <p:extLst>
      <p:ext uri="{BB962C8B-B14F-4D97-AF65-F5344CB8AC3E}">
        <p14:creationId xmlns:p14="http://schemas.microsoft.com/office/powerpoint/2010/main" val="12989428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FF5AE5-7929-4FA7-8B86-C4D120EA23A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7D6E923C-C099-4556-A55D-E77FCB82E7D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EF488E6E-83F2-4055-B233-5BA6EE4CD26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DB2B1BCE-921E-4B55-803E-7D904DA8B753}"/>
              </a:ext>
            </a:extLst>
          </p:cNvPr>
          <p:cNvSpPr>
            <a:spLocks noGrp="1"/>
          </p:cNvSpPr>
          <p:nvPr>
            <p:ph type="dt" sz="half" idx="10"/>
          </p:nvPr>
        </p:nvSpPr>
        <p:spPr/>
        <p:txBody>
          <a:bodyPr/>
          <a:lstStyle/>
          <a:p>
            <a:fld id="{10CCC4FF-98AB-41CB-BBB1-D65C4ED0E604}" type="datetimeFigureOut">
              <a:rPr lang="en-US" smtClean="0"/>
              <a:t>8/29/2018</a:t>
            </a:fld>
            <a:endParaRPr lang="en-US"/>
          </a:p>
        </p:txBody>
      </p:sp>
      <p:sp>
        <p:nvSpPr>
          <p:cNvPr id="6" name="Footer Placeholder 5">
            <a:extLst>
              <a:ext uri="{FF2B5EF4-FFF2-40B4-BE49-F238E27FC236}">
                <a16:creationId xmlns:a16="http://schemas.microsoft.com/office/drawing/2014/main" id="{6D365CF2-87F3-418E-8861-48AE098B5D1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BD50517-1F2F-409B-93DB-7E03697EFAF9}"/>
              </a:ext>
            </a:extLst>
          </p:cNvPr>
          <p:cNvSpPr>
            <a:spLocks noGrp="1"/>
          </p:cNvSpPr>
          <p:nvPr>
            <p:ph type="sldNum" sz="quarter" idx="12"/>
          </p:nvPr>
        </p:nvSpPr>
        <p:spPr/>
        <p:txBody>
          <a:bodyPr/>
          <a:lstStyle/>
          <a:p>
            <a:fld id="{5F6A5172-CBD2-48AA-ABE6-D37C16892D67}" type="slidenum">
              <a:rPr lang="en-US" smtClean="0"/>
              <a:t>‹#›</a:t>
            </a:fld>
            <a:endParaRPr lang="en-US"/>
          </a:p>
        </p:txBody>
      </p:sp>
    </p:spTree>
    <p:extLst>
      <p:ext uri="{BB962C8B-B14F-4D97-AF65-F5344CB8AC3E}">
        <p14:creationId xmlns:p14="http://schemas.microsoft.com/office/powerpoint/2010/main" val="1853308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2E5A6B-89D7-4EAA-B8A1-C91DA009996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C0472603-1D1D-495E-9BCF-FAB9955784A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13B19C82-2B9A-48A1-B68C-F03FD110AD1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ED0FCC40-B42C-4E63-950C-E0BCEBC6C2CF}"/>
              </a:ext>
            </a:extLst>
          </p:cNvPr>
          <p:cNvSpPr>
            <a:spLocks noGrp="1"/>
          </p:cNvSpPr>
          <p:nvPr>
            <p:ph type="dt" sz="half" idx="10"/>
          </p:nvPr>
        </p:nvSpPr>
        <p:spPr/>
        <p:txBody>
          <a:bodyPr/>
          <a:lstStyle/>
          <a:p>
            <a:fld id="{10CCC4FF-98AB-41CB-BBB1-D65C4ED0E604}" type="datetimeFigureOut">
              <a:rPr lang="en-US" smtClean="0"/>
              <a:t>8/29/2018</a:t>
            </a:fld>
            <a:endParaRPr lang="en-US"/>
          </a:p>
        </p:txBody>
      </p:sp>
      <p:sp>
        <p:nvSpPr>
          <p:cNvPr id="6" name="Footer Placeholder 5">
            <a:extLst>
              <a:ext uri="{FF2B5EF4-FFF2-40B4-BE49-F238E27FC236}">
                <a16:creationId xmlns:a16="http://schemas.microsoft.com/office/drawing/2014/main" id="{9248545D-23D0-4377-B38A-675D997745E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C3B38C7-307A-44E2-A49B-81AD052A643B}"/>
              </a:ext>
            </a:extLst>
          </p:cNvPr>
          <p:cNvSpPr>
            <a:spLocks noGrp="1"/>
          </p:cNvSpPr>
          <p:nvPr>
            <p:ph type="sldNum" sz="quarter" idx="12"/>
          </p:nvPr>
        </p:nvSpPr>
        <p:spPr/>
        <p:txBody>
          <a:bodyPr/>
          <a:lstStyle/>
          <a:p>
            <a:fld id="{5F6A5172-CBD2-48AA-ABE6-D37C16892D67}" type="slidenum">
              <a:rPr lang="en-US" smtClean="0"/>
              <a:t>‹#›</a:t>
            </a:fld>
            <a:endParaRPr lang="en-US"/>
          </a:p>
        </p:txBody>
      </p:sp>
    </p:spTree>
    <p:extLst>
      <p:ext uri="{BB962C8B-B14F-4D97-AF65-F5344CB8AC3E}">
        <p14:creationId xmlns:p14="http://schemas.microsoft.com/office/powerpoint/2010/main" val="16779521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0B0B450-F2E8-4A77-85D2-1BDEAD34291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5CF2ECD4-D450-4727-87AD-20F8D4907EE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3722701-4059-4522-8C24-155CE284E58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0CCC4FF-98AB-41CB-BBB1-D65C4ED0E604}" type="datetimeFigureOut">
              <a:rPr lang="en-US" smtClean="0"/>
              <a:t>8/29/2018</a:t>
            </a:fld>
            <a:endParaRPr lang="en-US"/>
          </a:p>
        </p:txBody>
      </p:sp>
      <p:sp>
        <p:nvSpPr>
          <p:cNvPr id="5" name="Footer Placeholder 4">
            <a:extLst>
              <a:ext uri="{FF2B5EF4-FFF2-40B4-BE49-F238E27FC236}">
                <a16:creationId xmlns:a16="http://schemas.microsoft.com/office/drawing/2014/main" id="{72F7943C-B2CC-422E-ADC6-DEA46557F28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FDDC184E-79D8-4884-A1D0-E675BE3BBB3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F6A5172-CBD2-48AA-ABE6-D37C16892D67}" type="slidenum">
              <a:rPr lang="en-US" smtClean="0"/>
              <a:t>‹#›</a:t>
            </a:fld>
            <a:endParaRPr lang="en-US"/>
          </a:p>
        </p:txBody>
      </p:sp>
    </p:spTree>
    <p:extLst>
      <p:ext uri="{BB962C8B-B14F-4D97-AF65-F5344CB8AC3E}">
        <p14:creationId xmlns:p14="http://schemas.microsoft.com/office/powerpoint/2010/main" val="14483287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41FCE52B-8DAA-499C-BCA2-F973FAE5965B}"/>
              </a:ext>
            </a:extLst>
          </p:cNvPr>
          <p:cNvGraphicFramePr>
            <a:graphicFrameLocks noGrp="1"/>
          </p:cNvGraphicFramePr>
          <p:nvPr/>
        </p:nvGraphicFramePr>
        <p:xfrm>
          <a:off x="5795514" y="1825626"/>
          <a:ext cx="600971" cy="4351335"/>
        </p:xfrm>
        <a:graphic>
          <a:graphicData uri="http://schemas.openxmlformats.org/drawingml/2006/table">
            <a:tbl>
              <a:tblPr>
                <a:tableStyleId>{5C22544A-7EE6-4342-B048-85BDC9FD1C3A}</a:tableStyleId>
              </a:tblPr>
              <a:tblGrid>
                <a:gridCol w="112338">
                  <a:extLst>
                    <a:ext uri="{9D8B030D-6E8A-4147-A177-3AD203B41FA5}">
                      <a16:colId xmlns:a16="http://schemas.microsoft.com/office/drawing/2014/main" val="2067086454"/>
                    </a:ext>
                  </a:extLst>
                </a:gridCol>
                <a:gridCol w="84052">
                  <a:extLst>
                    <a:ext uri="{9D8B030D-6E8A-4147-A177-3AD203B41FA5}">
                      <a16:colId xmlns:a16="http://schemas.microsoft.com/office/drawing/2014/main" val="1617625389"/>
                    </a:ext>
                  </a:extLst>
                </a:gridCol>
                <a:gridCol w="404581">
                  <a:extLst>
                    <a:ext uri="{9D8B030D-6E8A-4147-A177-3AD203B41FA5}">
                      <a16:colId xmlns:a16="http://schemas.microsoft.com/office/drawing/2014/main" val="2728212511"/>
                    </a:ext>
                  </a:extLst>
                </a:gridCol>
              </a:tblGrid>
              <a:tr h="518600">
                <a:tc>
                  <a:txBody>
                    <a:bodyPr/>
                    <a:lstStyle/>
                    <a:p>
                      <a:pPr marL="0" marR="0" algn="r">
                        <a:lnSpc>
                          <a:spcPct val="115000"/>
                        </a:lnSpc>
                        <a:spcBef>
                          <a:spcPts val="0"/>
                        </a:spcBef>
                        <a:spcAft>
                          <a:spcPts val="0"/>
                        </a:spcAft>
                      </a:pPr>
                      <a:r>
                        <a:rPr lang="en-US" sz="500">
                          <a:effectLst/>
                        </a:rPr>
                        <a:t>name</a:t>
                      </a:r>
                      <a:endParaRPr lang="en-US" sz="5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9326" marR="29326" marT="0" marB="0" anchor="ctr"/>
                </a:tc>
                <a:tc>
                  <a:txBody>
                    <a:bodyPr/>
                    <a:lstStyle/>
                    <a:p>
                      <a:pPr marL="0" marR="0" algn="r">
                        <a:lnSpc>
                          <a:spcPct val="115000"/>
                        </a:lnSpc>
                        <a:spcBef>
                          <a:spcPts val="0"/>
                        </a:spcBef>
                        <a:spcAft>
                          <a:spcPts val="0"/>
                        </a:spcAft>
                      </a:pPr>
                      <a:r>
                        <a:rPr lang="en-US" sz="400">
                          <a:effectLst/>
                        </a:rPr>
                        <a:t>Address</a:t>
                      </a:r>
                      <a:endParaRPr lang="en-US" sz="5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9326" marR="29326" marT="0" marB="0" anchor="ctr"/>
                </a:tc>
                <a:tc>
                  <a:txBody>
                    <a:bodyPr/>
                    <a:lstStyle/>
                    <a:p>
                      <a:pPr marL="0" marR="0" algn="ctr">
                        <a:lnSpc>
                          <a:spcPct val="115000"/>
                        </a:lnSpc>
                        <a:spcBef>
                          <a:spcPts val="0"/>
                        </a:spcBef>
                        <a:spcAft>
                          <a:spcPts val="0"/>
                        </a:spcAft>
                      </a:pPr>
                      <a:r>
                        <a:rPr lang="en-US" sz="500">
                          <a:effectLst/>
                        </a:rPr>
                        <a:t>Content/Value</a:t>
                      </a:r>
                      <a:endParaRPr lang="en-US" sz="5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9326" marR="29326" marT="0" marB="0" anchor="ctr"/>
                </a:tc>
                <a:extLst>
                  <a:ext uri="{0D108BD9-81ED-4DB2-BD59-A6C34878D82A}">
                    <a16:rowId xmlns:a16="http://schemas.microsoft.com/office/drawing/2014/main" val="73685798"/>
                  </a:ext>
                </a:extLst>
              </a:tr>
              <a:tr h="172640">
                <a:tc>
                  <a:txBody>
                    <a:bodyPr/>
                    <a:lstStyle/>
                    <a:p>
                      <a:pPr marL="0" marR="0" algn="r">
                        <a:lnSpc>
                          <a:spcPct val="115000"/>
                        </a:lnSpc>
                        <a:spcBef>
                          <a:spcPts val="0"/>
                        </a:spcBef>
                        <a:spcAft>
                          <a:spcPts val="0"/>
                        </a:spcAft>
                      </a:pPr>
                      <a:r>
                        <a:rPr lang="en-US" sz="500">
                          <a:effectLst/>
                        </a:rPr>
                        <a:t>x</a:t>
                      </a:r>
                      <a:endParaRPr lang="en-US" sz="5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9326" marR="29326" marT="0" marB="0" anchor="ctr"/>
                </a:tc>
                <a:tc>
                  <a:txBody>
                    <a:bodyPr/>
                    <a:lstStyle/>
                    <a:p>
                      <a:pPr marL="0" marR="0" algn="r">
                        <a:lnSpc>
                          <a:spcPct val="115000"/>
                        </a:lnSpc>
                        <a:spcBef>
                          <a:spcPts val="0"/>
                        </a:spcBef>
                        <a:spcAft>
                          <a:spcPts val="0"/>
                        </a:spcAft>
                      </a:pPr>
                      <a:r>
                        <a:rPr lang="en-US" sz="500">
                          <a:effectLst/>
                        </a:rPr>
                        <a:t>12</a:t>
                      </a:r>
                      <a:endParaRPr lang="en-US" sz="5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9326" marR="29326" marT="0" marB="0" anchor="ctr"/>
                </a:tc>
                <a:tc>
                  <a:txBody>
                    <a:bodyPr/>
                    <a:lstStyle/>
                    <a:p>
                      <a:pPr marL="0" marR="0" algn="r">
                        <a:lnSpc>
                          <a:spcPct val="115000"/>
                        </a:lnSpc>
                        <a:spcBef>
                          <a:spcPts val="0"/>
                        </a:spcBef>
                        <a:spcAft>
                          <a:spcPts val="0"/>
                        </a:spcAft>
                      </a:pPr>
                      <a:r>
                        <a:rPr lang="en-US" sz="500">
                          <a:effectLst/>
                        </a:rPr>
                        <a:t> </a:t>
                      </a:r>
                      <a:endParaRPr lang="en-US" sz="5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9326" marR="29326" marT="0" marB="0" anchor="ctr"/>
                </a:tc>
                <a:extLst>
                  <a:ext uri="{0D108BD9-81ED-4DB2-BD59-A6C34878D82A}">
                    <a16:rowId xmlns:a16="http://schemas.microsoft.com/office/drawing/2014/main" val="3741662749"/>
                  </a:ext>
                </a:extLst>
              </a:tr>
              <a:tr h="172640">
                <a:tc>
                  <a:txBody>
                    <a:bodyPr/>
                    <a:lstStyle/>
                    <a:p>
                      <a:pPr marL="0" marR="0" algn="r">
                        <a:lnSpc>
                          <a:spcPct val="115000"/>
                        </a:lnSpc>
                        <a:spcBef>
                          <a:spcPts val="0"/>
                        </a:spcBef>
                        <a:spcAft>
                          <a:spcPts val="0"/>
                        </a:spcAft>
                      </a:pPr>
                      <a:r>
                        <a:rPr lang="en-US" sz="500">
                          <a:effectLst/>
                        </a:rPr>
                        <a:t>y</a:t>
                      </a:r>
                      <a:endParaRPr lang="en-US" sz="5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9326" marR="29326" marT="0" marB="0" anchor="ctr"/>
                </a:tc>
                <a:tc>
                  <a:txBody>
                    <a:bodyPr/>
                    <a:lstStyle/>
                    <a:p>
                      <a:pPr marL="0" marR="0" algn="r">
                        <a:lnSpc>
                          <a:spcPct val="115000"/>
                        </a:lnSpc>
                        <a:spcBef>
                          <a:spcPts val="0"/>
                        </a:spcBef>
                        <a:spcAft>
                          <a:spcPts val="0"/>
                        </a:spcAft>
                      </a:pPr>
                      <a:r>
                        <a:rPr lang="en-US" sz="500">
                          <a:effectLst/>
                        </a:rPr>
                        <a:t>16</a:t>
                      </a:r>
                      <a:endParaRPr lang="en-US" sz="5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9326" marR="29326" marT="0" marB="0" anchor="ctr"/>
                </a:tc>
                <a:tc>
                  <a:txBody>
                    <a:bodyPr/>
                    <a:lstStyle/>
                    <a:p>
                      <a:pPr marL="0" marR="0" algn="r">
                        <a:lnSpc>
                          <a:spcPct val="115000"/>
                        </a:lnSpc>
                        <a:spcBef>
                          <a:spcPts val="0"/>
                        </a:spcBef>
                        <a:spcAft>
                          <a:spcPts val="0"/>
                        </a:spcAft>
                      </a:pPr>
                      <a:r>
                        <a:rPr lang="en-US" sz="500">
                          <a:effectLst/>
                        </a:rPr>
                        <a:t> </a:t>
                      </a:r>
                      <a:endParaRPr lang="en-US" sz="5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9326" marR="29326" marT="0" marB="0" anchor="ctr"/>
                </a:tc>
                <a:extLst>
                  <a:ext uri="{0D108BD9-81ED-4DB2-BD59-A6C34878D82A}">
                    <a16:rowId xmlns:a16="http://schemas.microsoft.com/office/drawing/2014/main" val="4011835258"/>
                  </a:ext>
                </a:extLst>
              </a:tr>
              <a:tr h="262572">
                <a:tc>
                  <a:txBody>
                    <a:bodyPr/>
                    <a:lstStyle/>
                    <a:p>
                      <a:pPr marL="0" marR="0" algn="r">
                        <a:lnSpc>
                          <a:spcPct val="115000"/>
                        </a:lnSpc>
                        <a:spcBef>
                          <a:spcPts val="0"/>
                        </a:spcBef>
                        <a:spcAft>
                          <a:spcPts val="0"/>
                        </a:spcAft>
                      </a:pPr>
                      <a:r>
                        <a:rPr lang="en-US" sz="500">
                          <a:effectLst/>
                        </a:rPr>
                        <a:t>z[0]</a:t>
                      </a:r>
                      <a:endParaRPr lang="en-US" sz="5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9326" marR="29326" marT="0" marB="0" anchor="ctr"/>
                </a:tc>
                <a:tc>
                  <a:txBody>
                    <a:bodyPr/>
                    <a:lstStyle/>
                    <a:p>
                      <a:pPr marL="0" marR="0" algn="r">
                        <a:lnSpc>
                          <a:spcPct val="115000"/>
                        </a:lnSpc>
                        <a:spcBef>
                          <a:spcPts val="0"/>
                        </a:spcBef>
                        <a:spcAft>
                          <a:spcPts val="0"/>
                        </a:spcAft>
                      </a:pPr>
                      <a:r>
                        <a:rPr lang="en-US" sz="500">
                          <a:effectLst/>
                        </a:rPr>
                        <a:t>20</a:t>
                      </a:r>
                      <a:endParaRPr lang="en-US" sz="5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9326" marR="29326" marT="0" marB="0" anchor="ctr"/>
                </a:tc>
                <a:tc>
                  <a:txBody>
                    <a:bodyPr/>
                    <a:lstStyle/>
                    <a:p>
                      <a:pPr marL="0" marR="0" algn="r">
                        <a:lnSpc>
                          <a:spcPct val="115000"/>
                        </a:lnSpc>
                        <a:spcBef>
                          <a:spcPts val="0"/>
                        </a:spcBef>
                        <a:spcAft>
                          <a:spcPts val="0"/>
                        </a:spcAft>
                      </a:pPr>
                      <a:r>
                        <a:rPr lang="en-US" sz="500">
                          <a:effectLst/>
                        </a:rPr>
                        <a:t> </a:t>
                      </a:r>
                      <a:endParaRPr lang="en-US" sz="5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9326" marR="29326" marT="0" marB="0" anchor="ctr"/>
                </a:tc>
                <a:extLst>
                  <a:ext uri="{0D108BD9-81ED-4DB2-BD59-A6C34878D82A}">
                    <a16:rowId xmlns:a16="http://schemas.microsoft.com/office/drawing/2014/main" val="2409506063"/>
                  </a:ext>
                </a:extLst>
              </a:tr>
              <a:tr h="262572">
                <a:tc>
                  <a:txBody>
                    <a:bodyPr/>
                    <a:lstStyle/>
                    <a:p>
                      <a:pPr marL="0" marR="0" algn="r">
                        <a:lnSpc>
                          <a:spcPct val="115000"/>
                        </a:lnSpc>
                        <a:spcBef>
                          <a:spcPts val="0"/>
                        </a:spcBef>
                        <a:spcAft>
                          <a:spcPts val="0"/>
                        </a:spcAft>
                      </a:pPr>
                      <a:r>
                        <a:rPr lang="en-US" sz="500">
                          <a:effectLst/>
                        </a:rPr>
                        <a:t>z[1]</a:t>
                      </a:r>
                      <a:endParaRPr lang="en-US" sz="5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9326" marR="29326" marT="0" marB="0" anchor="ctr"/>
                </a:tc>
                <a:tc>
                  <a:txBody>
                    <a:bodyPr/>
                    <a:lstStyle/>
                    <a:p>
                      <a:pPr marL="0" marR="0" algn="r">
                        <a:lnSpc>
                          <a:spcPct val="115000"/>
                        </a:lnSpc>
                        <a:spcBef>
                          <a:spcPts val="0"/>
                        </a:spcBef>
                        <a:spcAft>
                          <a:spcPts val="0"/>
                        </a:spcAft>
                      </a:pPr>
                      <a:r>
                        <a:rPr lang="en-US" sz="500">
                          <a:effectLst/>
                        </a:rPr>
                        <a:t>24</a:t>
                      </a:r>
                      <a:endParaRPr lang="en-US" sz="5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9326" marR="29326" marT="0" marB="0" anchor="ctr"/>
                </a:tc>
                <a:tc>
                  <a:txBody>
                    <a:bodyPr/>
                    <a:lstStyle/>
                    <a:p>
                      <a:pPr marL="0" marR="0" algn="r">
                        <a:lnSpc>
                          <a:spcPct val="115000"/>
                        </a:lnSpc>
                        <a:spcBef>
                          <a:spcPts val="0"/>
                        </a:spcBef>
                        <a:spcAft>
                          <a:spcPts val="0"/>
                        </a:spcAft>
                      </a:pPr>
                      <a:r>
                        <a:rPr lang="en-US" sz="500">
                          <a:effectLst/>
                        </a:rPr>
                        <a:t> </a:t>
                      </a:r>
                      <a:endParaRPr lang="en-US" sz="5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9326" marR="29326" marT="0" marB="0" anchor="ctr"/>
                </a:tc>
                <a:extLst>
                  <a:ext uri="{0D108BD9-81ED-4DB2-BD59-A6C34878D82A}">
                    <a16:rowId xmlns:a16="http://schemas.microsoft.com/office/drawing/2014/main" val="3001139497"/>
                  </a:ext>
                </a:extLst>
              </a:tr>
              <a:tr h="262572">
                <a:tc>
                  <a:txBody>
                    <a:bodyPr/>
                    <a:lstStyle/>
                    <a:p>
                      <a:pPr marL="0" marR="0" algn="r">
                        <a:lnSpc>
                          <a:spcPct val="115000"/>
                        </a:lnSpc>
                        <a:spcBef>
                          <a:spcPts val="0"/>
                        </a:spcBef>
                        <a:spcAft>
                          <a:spcPts val="0"/>
                        </a:spcAft>
                      </a:pPr>
                      <a:r>
                        <a:rPr lang="en-US" sz="500">
                          <a:effectLst/>
                        </a:rPr>
                        <a:t>z[2]</a:t>
                      </a:r>
                      <a:endParaRPr lang="en-US" sz="5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9326" marR="29326" marT="0" marB="0" anchor="ctr"/>
                </a:tc>
                <a:tc>
                  <a:txBody>
                    <a:bodyPr/>
                    <a:lstStyle/>
                    <a:p>
                      <a:pPr marL="0" marR="0" algn="r">
                        <a:lnSpc>
                          <a:spcPct val="115000"/>
                        </a:lnSpc>
                        <a:spcBef>
                          <a:spcPts val="0"/>
                        </a:spcBef>
                        <a:spcAft>
                          <a:spcPts val="0"/>
                        </a:spcAft>
                      </a:pPr>
                      <a:r>
                        <a:rPr lang="en-US" sz="500">
                          <a:effectLst/>
                        </a:rPr>
                        <a:t>28</a:t>
                      </a:r>
                      <a:endParaRPr lang="en-US" sz="5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9326" marR="29326" marT="0" marB="0" anchor="ctr"/>
                </a:tc>
                <a:tc>
                  <a:txBody>
                    <a:bodyPr/>
                    <a:lstStyle/>
                    <a:p>
                      <a:pPr marL="0" marR="0" algn="r">
                        <a:lnSpc>
                          <a:spcPct val="115000"/>
                        </a:lnSpc>
                        <a:spcBef>
                          <a:spcPts val="0"/>
                        </a:spcBef>
                        <a:spcAft>
                          <a:spcPts val="0"/>
                        </a:spcAft>
                      </a:pPr>
                      <a:r>
                        <a:rPr lang="en-US" sz="500">
                          <a:effectLst/>
                        </a:rPr>
                        <a:t> </a:t>
                      </a:r>
                      <a:endParaRPr lang="en-US" sz="5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9326" marR="29326" marT="0" marB="0" anchor="ctr"/>
                </a:tc>
                <a:extLst>
                  <a:ext uri="{0D108BD9-81ED-4DB2-BD59-A6C34878D82A}">
                    <a16:rowId xmlns:a16="http://schemas.microsoft.com/office/drawing/2014/main" val="2743346870"/>
                  </a:ext>
                </a:extLst>
              </a:tr>
              <a:tr h="172640">
                <a:tc>
                  <a:txBody>
                    <a:bodyPr/>
                    <a:lstStyle/>
                    <a:p>
                      <a:pPr marL="0" marR="0" algn="r">
                        <a:lnSpc>
                          <a:spcPct val="115000"/>
                        </a:lnSpc>
                        <a:spcBef>
                          <a:spcPts val="0"/>
                        </a:spcBef>
                        <a:spcAft>
                          <a:spcPts val="0"/>
                        </a:spcAft>
                      </a:pPr>
                      <a:r>
                        <a:rPr lang="en-US" sz="500">
                          <a:effectLst/>
                        </a:rPr>
                        <a:t>p1</a:t>
                      </a:r>
                      <a:endParaRPr lang="en-US" sz="5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9326" marR="29326" marT="0" marB="0" anchor="ctr"/>
                </a:tc>
                <a:tc>
                  <a:txBody>
                    <a:bodyPr/>
                    <a:lstStyle/>
                    <a:p>
                      <a:pPr marL="0" marR="0" algn="r">
                        <a:lnSpc>
                          <a:spcPct val="115000"/>
                        </a:lnSpc>
                        <a:spcBef>
                          <a:spcPts val="0"/>
                        </a:spcBef>
                        <a:spcAft>
                          <a:spcPts val="0"/>
                        </a:spcAft>
                      </a:pPr>
                      <a:r>
                        <a:rPr lang="en-US" sz="500">
                          <a:effectLst/>
                        </a:rPr>
                        <a:t>32</a:t>
                      </a:r>
                      <a:endParaRPr lang="en-US" sz="5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9326" marR="29326" marT="0" marB="0" anchor="ctr"/>
                </a:tc>
                <a:tc>
                  <a:txBody>
                    <a:bodyPr/>
                    <a:lstStyle/>
                    <a:p>
                      <a:pPr marL="0" marR="0" algn="r">
                        <a:lnSpc>
                          <a:spcPct val="115000"/>
                        </a:lnSpc>
                        <a:spcBef>
                          <a:spcPts val="0"/>
                        </a:spcBef>
                        <a:spcAft>
                          <a:spcPts val="0"/>
                        </a:spcAft>
                      </a:pPr>
                      <a:r>
                        <a:rPr lang="en-US" sz="500">
                          <a:effectLst/>
                        </a:rPr>
                        <a:t> </a:t>
                      </a:r>
                      <a:endParaRPr lang="en-US" sz="5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9326" marR="29326" marT="0" marB="0" anchor="ctr"/>
                </a:tc>
                <a:extLst>
                  <a:ext uri="{0D108BD9-81ED-4DB2-BD59-A6C34878D82A}">
                    <a16:rowId xmlns:a16="http://schemas.microsoft.com/office/drawing/2014/main" val="243188360"/>
                  </a:ext>
                </a:extLst>
              </a:tr>
              <a:tr h="172640">
                <a:tc>
                  <a:txBody>
                    <a:bodyPr/>
                    <a:lstStyle/>
                    <a:p>
                      <a:pPr marL="0" marR="0" algn="r">
                        <a:lnSpc>
                          <a:spcPct val="115000"/>
                        </a:lnSpc>
                        <a:spcBef>
                          <a:spcPts val="0"/>
                        </a:spcBef>
                        <a:spcAft>
                          <a:spcPts val="0"/>
                        </a:spcAft>
                      </a:pPr>
                      <a:r>
                        <a:rPr lang="en-US" sz="500">
                          <a:effectLst/>
                        </a:rPr>
                        <a:t>p2</a:t>
                      </a:r>
                      <a:endParaRPr lang="en-US" sz="5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9326" marR="29326" marT="0" marB="0" anchor="ctr"/>
                </a:tc>
                <a:tc>
                  <a:txBody>
                    <a:bodyPr/>
                    <a:lstStyle/>
                    <a:p>
                      <a:pPr marL="0" marR="0" algn="r">
                        <a:lnSpc>
                          <a:spcPct val="115000"/>
                        </a:lnSpc>
                        <a:spcBef>
                          <a:spcPts val="0"/>
                        </a:spcBef>
                        <a:spcAft>
                          <a:spcPts val="0"/>
                        </a:spcAft>
                      </a:pPr>
                      <a:r>
                        <a:rPr lang="en-US" sz="500">
                          <a:effectLst/>
                        </a:rPr>
                        <a:t>36</a:t>
                      </a:r>
                      <a:endParaRPr lang="en-US" sz="5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9326" marR="29326" marT="0" marB="0" anchor="ctr"/>
                </a:tc>
                <a:tc>
                  <a:txBody>
                    <a:bodyPr/>
                    <a:lstStyle/>
                    <a:p>
                      <a:pPr marL="0" marR="0" algn="r">
                        <a:lnSpc>
                          <a:spcPct val="115000"/>
                        </a:lnSpc>
                        <a:spcBef>
                          <a:spcPts val="0"/>
                        </a:spcBef>
                        <a:spcAft>
                          <a:spcPts val="0"/>
                        </a:spcAft>
                      </a:pPr>
                      <a:r>
                        <a:rPr lang="en-US" sz="500">
                          <a:effectLst/>
                        </a:rPr>
                        <a:t> </a:t>
                      </a:r>
                      <a:endParaRPr lang="en-US" sz="5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9326" marR="29326" marT="0" marB="0" anchor="ctr"/>
                </a:tc>
                <a:extLst>
                  <a:ext uri="{0D108BD9-81ED-4DB2-BD59-A6C34878D82A}">
                    <a16:rowId xmlns:a16="http://schemas.microsoft.com/office/drawing/2014/main" val="2035150101"/>
                  </a:ext>
                </a:extLst>
              </a:tr>
              <a:tr h="253883">
                <a:tc>
                  <a:txBody>
                    <a:bodyPr/>
                    <a:lstStyle/>
                    <a:p>
                      <a:pPr marL="0" marR="0" algn="r">
                        <a:lnSpc>
                          <a:spcPct val="115000"/>
                        </a:lnSpc>
                        <a:spcBef>
                          <a:spcPts val="0"/>
                        </a:spcBef>
                        <a:spcAft>
                          <a:spcPts val="0"/>
                        </a:spcAft>
                      </a:pPr>
                      <a:r>
                        <a:rPr lang="en-US" sz="500">
                          <a:effectLst/>
                        </a:rPr>
                        <a:t> </a:t>
                      </a:r>
                      <a:endParaRPr lang="en-US" sz="5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9326" marR="29326" marT="0" marB="0" anchor="ctr"/>
                </a:tc>
                <a:tc>
                  <a:txBody>
                    <a:bodyPr/>
                    <a:lstStyle/>
                    <a:p>
                      <a:pPr marL="0" marR="0" algn="r">
                        <a:lnSpc>
                          <a:spcPct val="115000"/>
                        </a:lnSpc>
                        <a:spcBef>
                          <a:spcPts val="0"/>
                        </a:spcBef>
                        <a:spcAft>
                          <a:spcPts val="0"/>
                        </a:spcAft>
                      </a:pPr>
                      <a:r>
                        <a:rPr lang="en-US" sz="500">
                          <a:effectLst/>
                        </a:rPr>
                        <a:t>…</a:t>
                      </a:r>
                      <a:endParaRPr lang="en-US" sz="5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9326" marR="29326" marT="0" marB="0" anchor="ctr"/>
                </a:tc>
                <a:tc>
                  <a:txBody>
                    <a:bodyPr/>
                    <a:lstStyle/>
                    <a:p>
                      <a:pPr marL="0" marR="0" algn="r">
                        <a:lnSpc>
                          <a:spcPct val="115000"/>
                        </a:lnSpc>
                        <a:spcBef>
                          <a:spcPts val="0"/>
                        </a:spcBef>
                        <a:spcAft>
                          <a:spcPts val="0"/>
                        </a:spcAft>
                      </a:pPr>
                      <a:r>
                        <a:rPr lang="en-US" sz="500">
                          <a:effectLst/>
                        </a:rPr>
                        <a:t> </a:t>
                      </a:r>
                      <a:endParaRPr lang="en-US" sz="5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9326" marR="29326" marT="0" marB="0" anchor="ctr"/>
                </a:tc>
                <a:extLst>
                  <a:ext uri="{0D108BD9-81ED-4DB2-BD59-A6C34878D82A}">
                    <a16:rowId xmlns:a16="http://schemas.microsoft.com/office/drawing/2014/main" val="335243034"/>
                  </a:ext>
                </a:extLst>
              </a:tr>
              <a:tr h="262572">
                <a:tc>
                  <a:txBody>
                    <a:bodyPr/>
                    <a:lstStyle/>
                    <a:p>
                      <a:pPr marL="0" marR="0" algn="r">
                        <a:lnSpc>
                          <a:spcPct val="115000"/>
                        </a:lnSpc>
                        <a:spcBef>
                          <a:spcPts val="0"/>
                        </a:spcBef>
                        <a:spcAft>
                          <a:spcPts val="0"/>
                        </a:spcAft>
                      </a:pPr>
                      <a:r>
                        <a:rPr lang="en-US" sz="500">
                          <a:effectLst/>
                        </a:rPr>
                        <a:t> </a:t>
                      </a:r>
                      <a:endParaRPr lang="en-US" sz="5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9326" marR="29326" marT="0" marB="0" anchor="ctr"/>
                </a:tc>
                <a:tc>
                  <a:txBody>
                    <a:bodyPr/>
                    <a:lstStyle/>
                    <a:p>
                      <a:pPr marL="0" marR="0" algn="r">
                        <a:lnSpc>
                          <a:spcPct val="115000"/>
                        </a:lnSpc>
                        <a:spcBef>
                          <a:spcPts val="0"/>
                        </a:spcBef>
                        <a:spcAft>
                          <a:spcPts val="0"/>
                        </a:spcAft>
                      </a:pPr>
                      <a:r>
                        <a:rPr lang="en-US" sz="500">
                          <a:effectLst/>
                        </a:rPr>
                        <a:t>100</a:t>
                      </a:r>
                      <a:endParaRPr lang="en-US" sz="5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9326" marR="29326" marT="0" marB="0" anchor="ctr"/>
                </a:tc>
                <a:tc>
                  <a:txBody>
                    <a:bodyPr/>
                    <a:lstStyle/>
                    <a:p>
                      <a:pPr marL="0" marR="0" algn="r">
                        <a:lnSpc>
                          <a:spcPct val="115000"/>
                        </a:lnSpc>
                        <a:spcBef>
                          <a:spcPts val="0"/>
                        </a:spcBef>
                        <a:spcAft>
                          <a:spcPts val="0"/>
                        </a:spcAft>
                      </a:pPr>
                      <a:r>
                        <a:rPr lang="en-US" sz="500">
                          <a:effectLst/>
                        </a:rPr>
                        <a:t> </a:t>
                      </a:r>
                      <a:endParaRPr lang="en-US" sz="5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9326" marR="29326" marT="0" marB="0" anchor="ctr"/>
                </a:tc>
                <a:extLst>
                  <a:ext uri="{0D108BD9-81ED-4DB2-BD59-A6C34878D82A}">
                    <a16:rowId xmlns:a16="http://schemas.microsoft.com/office/drawing/2014/main" val="4208251742"/>
                  </a:ext>
                </a:extLst>
              </a:tr>
              <a:tr h="262572">
                <a:tc>
                  <a:txBody>
                    <a:bodyPr/>
                    <a:lstStyle/>
                    <a:p>
                      <a:pPr marL="0" marR="0" algn="r">
                        <a:lnSpc>
                          <a:spcPct val="115000"/>
                        </a:lnSpc>
                        <a:spcBef>
                          <a:spcPts val="0"/>
                        </a:spcBef>
                        <a:spcAft>
                          <a:spcPts val="0"/>
                        </a:spcAft>
                      </a:pPr>
                      <a:r>
                        <a:rPr lang="en-US" sz="500">
                          <a:effectLst/>
                        </a:rPr>
                        <a:t>a</a:t>
                      </a:r>
                      <a:endParaRPr lang="en-US" sz="5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9326" marR="29326" marT="0" marB="0" anchor="ctr"/>
                </a:tc>
                <a:tc>
                  <a:txBody>
                    <a:bodyPr/>
                    <a:lstStyle/>
                    <a:p>
                      <a:pPr marL="0" marR="0" algn="r">
                        <a:lnSpc>
                          <a:spcPct val="115000"/>
                        </a:lnSpc>
                        <a:spcBef>
                          <a:spcPts val="0"/>
                        </a:spcBef>
                        <a:spcAft>
                          <a:spcPts val="0"/>
                        </a:spcAft>
                      </a:pPr>
                      <a:r>
                        <a:rPr lang="en-US" sz="500">
                          <a:effectLst/>
                        </a:rPr>
                        <a:t>104</a:t>
                      </a:r>
                      <a:endParaRPr lang="en-US" sz="5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9326" marR="29326" marT="0" marB="0" anchor="ctr"/>
                </a:tc>
                <a:tc>
                  <a:txBody>
                    <a:bodyPr/>
                    <a:lstStyle/>
                    <a:p>
                      <a:pPr marL="0" marR="0" algn="r">
                        <a:lnSpc>
                          <a:spcPct val="115000"/>
                        </a:lnSpc>
                        <a:spcBef>
                          <a:spcPts val="0"/>
                        </a:spcBef>
                        <a:spcAft>
                          <a:spcPts val="0"/>
                        </a:spcAft>
                      </a:pPr>
                      <a:r>
                        <a:rPr lang="en-US" sz="500">
                          <a:effectLst/>
                        </a:rPr>
                        <a:t> </a:t>
                      </a:r>
                      <a:endParaRPr lang="en-US" sz="5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9326" marR="29326" marT="0" marB="0" anchor="ctr"/>
                </a:tc>
                <a:extLst>
                  <a:ext uri="{0D108BD9-81ED-4DB2-BD59-A6C34878D82A}">
                    <a16:rowId xmlns:a16="http://schemas.microsoft.com/office/drawing/2014/main" val="1280240182"/>
                  </a:ext>
                </a:extLst>
              </a:tr>
              <a:tr h="262572">
                <a:tc>
                  <a:txBody>
                    <a:bodyPr/>
                    <a:lstStyle/>
                    <a:p>
                      <a:pPr marL="0" marR="0" algn="r">
                        <a:lnSpc>
                          <a:spcPct val="115000"/>
                        </a:lnSpc>
                        <a:spcBef>
                          <a:spcPts val="0"/>
                        </a:spcBef>
                        <a:spcAft>
                          <a:spcPts val="0"/>
                        </a:spcAft>
                      </a:pPr>
                      <a:r>
                        <a:rPr lang="en-US" sz="500">
                          <a:effectLst/>
                        </a:rPr>
                        <a:t>b</a:t>
                      </a:r>
                      <a:endParaRPr lang="en-US" sz="5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9326" marR="29326" marT="0" marB="0" anchor="ctr"/>
                </a:tc>
                <a:tc>
                  <a:txBody>
                    <a:bodyPr/>
                    <a:lstStyle/>
                    <a:p>
                      <a:pPr marL="0" marR="0" algn="r">
                        <a:lnSpc>
                          <a:spcPct val="115000"/>
                        </a:lnSpc>
                        <a:spcBef>
                          <a:spcPts val="0"/>
                        </a:spcBef>
                        <a:spcAft>
                          <a:spcPts val="0"/>
                        </a:spcAft>
                      </a:pPr>
                      <a:r>
                        <a:rPr lang="en-US" sz="500">
                          <a:effectLst/>
                        </a:rPr>
                        <a:t>108</a:t>
                      </a:r>
                      <a:endParaRPr lang="en-US" sz="5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9326" marR="29326" marT="0" marB="0" anchor="ctr"/>
                </a:tc>
                <a:tc>
                  <a:txBody>
                    <a:bodyPr/>
                    <a:lstStyle/>
                    <a:p>
                      <a:pPr marL="0" marR="0" algn="r">
                        <a:lnSpc>
                          <a:spcPct val="115000"/>
                        </a:lnSpc>
                        <a:spcBef>
                          <a:spcPts val="0"/>
                        </a:spcBef>
                        <a:spcAft>
                          <a:spcPts val="0"/>
                        </a:spcAft>
                      </a:pPr>
                      <a:r>
                        <a:rPr lang="en-US" sz="500">
                          <a:effectLst/>
                        </a:rPr>
                        <a:t> </a:t>
                      </a:r>
                      <a:endParaRPr lang="en-US" sz="5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9326" marR="29326" marT="0" marB="0" anchor="ctr"/>
                </a:tc>
                <a:extLst>
                  <a:ext uri="{0D108BD9-81ED-4DB2-BD59-A6C34878D82A}">
                    <a16:rowId xmlns:a16="http://schemas.microsoft.com/office/drawing/2014/main" val="2830625809"/>
                  </a:ext>
                </a:extLst>
              </a:tr>
              <a:tr h="262572">
                <a:tc>
                  <a:txBody>
                    <a:bodyPr/>
                    <a:lstStyle/>
                    <a:p>
                      <a:pPr marL="0" marR="0" algn="r">
                        <a:lnSpc>
                          <a:spcPct val="115000"/>
                        </a:lnSpc>
                        <a:spcBef>
                          <a:spcPts val="0"/>
                        </a:spcBef>
                        <a:spcAft>
                          <a:spcPts val="0"/>
                        </a:spcAft>
                      </a:pPr>
                      <a:r>
                        <a:rPr lang="en-US" sz="500">
                          <a:effectLst/>
                        </a:rPr>
                        <a:t>c</a:t>
                      </a:r>
                      <a:endParaRPr lang="en-US" sz="5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9326" marR="29326" marT="0" marB="0" anchor="ctr"/>
                </a:tc>
                <a:tc>
                  <a:txBody>
                    <a:bodyPr/>
                    <a:lstStyle/>
                    <a:p>
                      <a:pPr marL="0" marR="0" algn="r">
                        <a:lnSpc>
                          <a:spcPct val="115000"/>
                        </a:lnSpc>
                        <a:spcBef>
                          <a:spcPts val="0"/>
                        </a:spcBef>
                        <a:spcAft>
                          <a:spcPts val="0"/>
                        </a:spcAft>
                      </a:pPr>
                      <a:r>
                        <a:rPr lang="en-US" sz="500">
                          <a:effectLst/>
                        </a:rPr>
                        <a:t>112</a:t>
                      </a:r>
                      <a:endParaRPr lang="en-US" sz="5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9326" marR="29326" marT="0" marB="0" anchor="ctr"/>
                </a:tc>
                <a:tc>
                  <a:txBody>
                    <a:bodyPr/>
                    <a:lstStyle/>
                    <a:p>
                      <a:pPr marL="0" marR="0" algn="r">
                        <a:lnSpc>
                          <a:spcPct val="115000"/>
                        </a:lnSpc>
                        <a:spcBef>
                          <a:spcPts val="0"/>
                        </a:spcBef>
                        <a:spcAft>
                          <a:spcPts val="0"/>
                        </a:spcAft>
                      </a:pPr>
                      <a:r>
                        <a:rPr lang="en-US" sz="500">
                          <a:effectLst/>
                        </a:rPr>
                        <a:t> </a:t>
                      </a:r>
                      <a:endParaRPr lang="en-US" sz="5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9326" marR="29326" marT="0" marB="0" anchor="ctr"/>
                </a:tc>
                <a:extLst>
                  <a:ext uri="{0D108BD9-81ED-4DB2-BD59-A6C34878D82A}">
                    <a16:rowId xmlns:a16="http://schemas.microsoft.com/office/drawing/2014/main" val="2002612687"/>
                  </a:ext>
                </a:extLst>
              </a:tr>
              <a:tr h="262572">
                <a:tc>
                  <a:txBody>
                    <a:bodyPr/>
                    <a:lstStyle/>
                    <a:p>
                      <a:pPr marL="0" marR="0" algn="r">
                        <a:lnSpc>
                          <a:spcPct val="115000"/>
                        </a:lnSpc>
                        <a:spcBef>
                          <a:spcPts val="0"/>
                        </a:spcBef>
                        <a:spcAft>
                          <a:spcPts val="0"/>
                        </a:spcAft>
                      </a:pPr>
                      <a:r>
                        <a:rPr lang="en-US" sz="500">
                          <a:effectLst/>
                        </a:rPr>
                        <a:t>d</a:t>
                      </a:r>
                      <a:endParaRPr lang="en-US" sz="5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9326" marR="29326" marT="0" marB="0" anchor="ctr"/>
                </a:tc>
                <a:tc>
                  <a:txBody>
                    <a:bodyPr/>
                    <a:lstStyle/>
                    <a:p>
                      <a:pPr marL="0" marR="0" algn="r">
                        <a:lnSpc>
                          <a:spcPct val="115000"/>
                        </a:lnSpc>
                        <a:spcBef>
                          <a:spcPts val="0"/>
                        </a:spcBef>
                        <a:spcAft>
                          <a:spcPts val="0"/>
                        </a:spcAft>
                      </a:pPr>
                      <a:r>
                        <a:rPr lang="en-US" sz="500">
                          <a:effectLst/>
                        </a:rPr>
                        <a:t>116</a:t>
                      </a:r>
                      <a:endParaRPr lang="en-US" sz="5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9326" marR="29326" marT="0" marB="0" anchor="ctr"/>
                </a:tc>
                <a:tc>
                  <a:txBody>
                    <a:bodyPr/>
                    <a:lstStyle/>
                    <a:p>
                      <a:pPr marL="0" marR="0" algn="r">
                        <a:lnSpc>
                          <a:spcPct val="115000"/>
                        </a:lnSpc>
                        <a:spcBef>
                          <a:spcPts val="0"/>
                        </a:spcBef>
                        <a:spcAft>
                          <a:spcPts val="0"/>
                        </a:spcAft>
                      </a:pPr>
                      <a:r>
                        <a:rPr lang="en-US" sz="500">
                          <a:effectLst/>
                        </a:rPr>
                        <a:t> </a:t>
                      </a:r>
                      <a:endParaRPr lang="en-US" sz="5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9326" marR="29326" marT="0" marB="0" anchor="ctr"/>
                </a:tc>
                <a:extLst>
                  <a:ext uri="{0D108BD9-81ED-4DB2-BD59-A6C34878D82A}">
                    <a16:rowId xmlns:a16="http://schemas.microsoft.com/office/drawing/2014/main" val="3759743797"/>
                  </a:ext>
                </a:extLst>
              </a:tr>
              <a:tr h="262572">
                <a:tc>
                  <a:txBody>
                    <a:bodyPr/>
                    <a:lstStyle/>
                    <a:p>
                      <a:pPr marL="0" marR="0" algn="r">
                        <a:lnSpc>
                          <a:spcPct val="115000"/>
                        </a:lnSpc>
                        <a:spcBef>
                          <a:spcPts val="0"/>
                        </a:spcBef>
                        <a:spcAft>
                          <a:spcPts val="0"/>
                        </a:spcAft>
                      </a:pPr>
                      <a:r>
                        <a:rPr lang="en-US" sz="500">
                          <a:effectLst/>
                        </a:rPr>
                        <a:t>x</a:t>
                      </a:r>
                      <a:endParaRPr lang="en-US" sz="5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9326" marR="29326" marT="0" marB="0" anchor="ctr"/>
                </a:tc>
                <a:tc>
                  <a:txBody>
                    <a:bodyPr/>
                    <a:lstStyle/>
                    <a:p>
                      <a:pPr marL="0" marR="0" algn="r">
                        <a:lnSpc>
                          <a:spcPct val="115000"/>
                        </a:lnSpc>
                        <a:spcBef>
                          <a:spcPts val="0"/>
                        </a:spcBef>
                        <a:spcAft>
                          <a:spcPts val="0"/>
                        </a:spcAft>
                      </a:pPr>
                      <a:r>
                        <a:rPr lang="en-US" sz="500">
                          <a:effectLst/>
                        </a:rPr>
                        <a:t>120</a:t>
                      </a:r>
                      <a:endParaRPr lang="en-US" sz="5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9326" marR="29326" marT="0" marB="0" anchor="ctr"/>
                </a:tc>
                <a:tc>
                  <a:txBody>
                    <a:bodyPr/>
                    <a:lstStyle/>
                    <a:p>
                      <a:pPr marL="0" marR="0" algn="r">
                        <a:lnSpc>
                          <a:spcPct val="115000"/>
                        </a:lnSpc>
                        <a:spcBef>
                          <a:spcPts val="0"/>
                        </a:spcBef>
                        <a:spcAft>
                          <a:spcPts val="0"/>
                        </a:spcAft>
                      </a:pPr>
                      <a:r>
                        <a:rPr lang="en-US" sz="500">
                          <a:effectLst/>
                        </a:rPr>
                        <a:t> </a:t>
                      </a:r>
                      <a:endParaRPr lang="en-US" sz="5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9326" marR="29326" marT="0" marB="0" anchor="ctr"/>
                </a:tc>
                <a:extLst>
                  <a:ext uri="{0D108BD9-81ED-4DB2-BD59-A6C34878D82A}">
                    <a16:rowId xmlns:a16="http://schemas.microsoft.com/office/drawing/2014/main" val="2222013596"/>
                  </a:ext>
                </a:extLst>
              </a:tr>
              <a:tr h="262572">
                <a:tc>
                  <a:txBody>
                    <a:bodyPr/>
                    <a:lstStyle/>
                    <a:p>
                      <a:pPr marL="0" marR="0" algn="r">
                        <a:lnSpc>
                          <a:spcPct val="115000"/>
                        </a:lnSpc>
                        <a:spcBef>
                          <a:spcPts val="0"/>
                        </a:spcBef>
                        <a:spcAft>
                          <a:spcPts val="0"/>
                        </a:spcAft>
                      </a:pPr>
                      <a:r>
                        <a:rPr lang="en-US" sz="500">
                          <a:effectLst/>
                        </a:rPr>
                        <a:t>y</a:t>
                      </a:r>
                      <a:endParaRPr lang="en-US" sz="5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9326" marR="29326" marT="0" marB="0" anchor="ctr"/>
                </a:tc>
                <a:tc>
                  <a:txBody>
                    <a:bodyPr/>
                    <a:lstStyle/>
                    <a:p>
                      <a:pPr marL="0" marR="0" algn="r">
                        <a:lnSpc>
                          <a:spcPct val="115000"/>
                        </a:lnSpc>
                        <a:spcBef>
                          <a:spcPts val="0"/>
                        </a:spcBef>
                        <a:spcAft>
                          <a:spcPts val="0"/>
                        </a:spcAft>
                      </a:pPr>
                      <a:r>
                        <a:rPr lang="en-US" sz="500">
                          <a:effectLst/>
                        </a:rPr>
                        <a:t>124</a:t>
                      </a:r>
                      <a:endParaRPr lang="en-US" sz="5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9326" marR="29326" marT="0" marB="0" anchor="ctr"/>
                </a:tc>
                <a:tc>
                  <a:txBody>
                    <a:bodyPr/>
                    <a:lstStyle/>
                    <a:p>
                      <a:pPr marL="0" marR="0" algn="r">
                        <a:lnSpc>
                          <a:spcPct val="115000"/>
                        </a:lnSpc>
                        <a:spcBef>
                          <a:spcPts val="0"/>
                        </a:spcBef>
                        <a:spcAft>
                          <a:spcPts val="0"/>
                        </a:spcAft>
                      </a:pPr>
                      <a:r>
                        <a:rPr lang="en-US" sz="500">
                          <a:effectLst/>
                        </a:rPr>
                        <a:t> </a:t>
                      </a:r>
                      <a:endParaRPr lang="en-US" sz="5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9326" marR="29326" marT="0" marB="0" anchor="ctr"/>
                </a:tc>
                <a:extLst>
                  <a:ext uri="{0D108BD9-81ED-4DB2-BD59-A6C34878D82A}">
                    <a16:rowId xmlns:a16="http://schemas.microsoft.com/office/drawing/2014/main" val="1403015250"/>
                  </a:ext>
                </a:extLst>
              </a:tr>
              <a:tr h="262572">
                <a:tc>
                  <a:txBody>
                    <a:bodyPr/>
                    <a:lstStyle/>
                    <a:p>
                      <a:pPr marL="0" marR="0" algn="r">
                        <a:lnSpc>
                          <a:spcPct val="115000"/>
                        </a:lnSpc>
                        <a:spcBef>
                          <a:spcPts val="0"/>
                        </a:spcBef>
                        <a:spcAft>
                          <a:spcPts val="0"/>
                        </a:spcAft>
                      </a:pPr>
                      <a:r>
                        <a:rPr lang="en-US" sz="500">
                          <a:effectLst/>
                        </a:rPr>
                        <a:t> </a:t>
                      </a:r>
                      <a:endParaRPr lang="en-US" sz="5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9326" marR="29326" marT="0" marB="0" anchor="ctr"/>
                </a:tc>
                <a:tc>
                  <a:txBody>
                    <a:bodyPr/>
                    <a:lstStyle/>
                    <a:p>
                      <a:pPr marL="0" marR="0" algn="r">
                        <a:lnSpc>
                          <a:spcPct val="115000"/>
                        </a:lnSpc>
                        <a:spcBef>
                          <a:spcPts val="0"/>
                        </a:spcBef>
                        <a:spcAft>
                          <a:spcPts val="0"/>
                        </a:spcAft>
                      </a:pPr>
                      <a:r>
                        <a:rPr lang="en-US" sz="500">
                          <a:effectLst/>
                        </a:rPr>
                        <a:t>128</a:t>
                      </a:r>
                      <a:endParaRPr lang="en-US" sz="5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9326" marR="29326" marT="0" marB="0" anchor="ctr"/>
                </a:tc>
                <a:tc>
                  <a:txBody>
                    <a:bodyPr/>
                    <a:lstStyle/>
                    <a:p>
                      <a:pPr marL="0" marR="0" algn="r">
                        <a:lnSpc>
                          <a:spcPct val="115000"/>
                        </a:lnSpc>
                        <a:spcBef>
                          <a:spcPts val="0"/>
                        </a:spcBef>
                        <a:spcAft>
                          <a:spcPts val="0"/>
                        </a:spcAft>
                      </a:pPr>
                      <a:r>
                        <a:rPr lang="en-US" sz="500" dirty="0">
                          <a:effectLst/>
                        </a:rPr>
                        <a:t> </a:t>
                      </a:r>
                      <a:endParaRPr lang="en-US" sz="5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9326" marR="29326" marT="0" marB="0" anchor="ctr"/>
                </a:tc>
                <a:extLst>
                  <a:ext uri="{0D108BD9-81ED-4DB2-BD59-A6C34878D82A}">
                    <a16:rowId xmlns:a16="http://schemas.microsoft.com/office/drawing/2014/main" val="2122633484"/>
                  </a:ext>
                </a:extLst>
              </a:tr>
            </a:tbl>
          </a:graphicData>
        </a:graphic>
      </p:graphicFrame>
      <p:sp>
        <p:nvSpPr>
          <p:cNvPr id="3" name="Text Box 5">
            <a:extLst>
              <a:ext uri="{FF2B5EF4-FFF2-40B4-BE49-F238E27FC236}">
                <a16:creationId xmlns:a16="http://schemas.microsoft.com/office/drawing/2014/main" id="{1BB3199B-6D84-4A1E-B798-F94DBB6991C8}"/>
              </a:ext>
            </a:extLst>
          </p:cNvPr>
          <p:cNvSpPr txBox="1">
            <a:spLocks noChangeArrowheads="1"/>
          </p:cNvSpPr>
          <p:nvPr/>
        </p:nvSpPr>
        <p:spPr bwMode="auto">
          <a:xfrm>
            <a:off x="4967288" y="2328863"/>
            <a:ext cx="4467225" cy="86804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lvl1pPr indent="457200"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457200" algn="l" defTabSz="914400" rtl="0" eaLnBrk="0" fontAlgn="base" latinLnBrk="0" hangingPunct="0">
              <a:lnSpc>
                <a:spcPct val="100000"/>
              </a:lnSpc>
              <a:spcBef>
                <a:spcPct val="0"/>
              </a:spcBef>
              <a:spcAft>
                <a:spcPct val="0"/>
              </a:spcAft>
              <a:buClrTx/>
              <a:buSzTx/>
              <a:buFontTx/>
              <a:buNone/>
              <a:tabLst/>
            </a:pPr>
            <a:r>
              <a:rPr kumimoji="0" lang="en-US" altLang="en-US" sz="1400" b="1" i="0" u="none" strike="noStrike" cap="none" normalizeH="0" baseline="0">
                <a:ln>
                  <a:noFill/>
                </a:ln>
                <a:solidFill>
                  <a:schemeClr val="tx1"/>
                </a:solidFill>
                <a:effectLst/>
                <a:latin typeface="Courier New" panose="02070309020205020404" pitchFamily="49" charset="0"/>
                <a:ea typeface="Times New Roman" panose="02020603050405020304" pitchFamily="18" charset="0"/>
                <a:cs typeface="Courier New" panose="02070309020205020404" pitchFamily="49" charset="0"/>
              </a:rPr>
              <a:t>#include &lt;stdio.h&gt;</a:t>
            </a:r>
            <a:endParaRPr kumimoji="0" lang="en-US" altLang="en-US" sz="500" b="0" i="0" u="none" strike="noStrike" cap="none" normalizeH="0" baseline="0">
              <a:ln>
                <a:noFill/>
              </a:ln>
              <a:solidFill>
                <a:schemeClr val="tx1"/>
              </a:solidFill>
              <a:effectLst/>
            </a:endParaRPr>
          </a:p>
          <a:p>
            <a:pPr marL="0" marR="0" lvl="0" indent="457200" algn="l" defTabSz="914400" rtl="0" eaLnBrk="0" fontAlgn="base" latinLnBrk="0" hangingPunct="0">
              <a:lnSpc>
                <a:spcPct val="100000"/>
              </a:lnSpc>
              <a:spcBef>
                <a:spcPct val="0"/>
              </a:spcBef>
              <a:spcAft>
                <a:spcPct val="0"/>
              </a:spcAft>
              <a:buClrTx/>
              <a:buSzTx/>
              <a:buFontTx/>
              <a:buNone/>
              <a:tabLst/>
            </a:pPr>
            <a:r>
              <a:rPr kumimoji="0" lang="en-US" altLang="en-US" sz="1400" b="1" i="0" u="none" strike="noStrike" cap="none" normalizeH="0" baseline="0">
                <a:ln>
                  <a:noFill/>
                </a:ln>
                <a:solidFill>
                  <a:schemeClr val="tx1"/>
                </a:solidFill>
                <a:effectLst/>
                <a:latin typeface="Courier New" panose="02070309020205020404" pitchFamily="49" charset="0"/>
                <a:ea typeface="Times New Roman" panose="02020603050405020304" pitchFamily="18" charset="0"/>
                <a:cs typeface="Courier New" panose="02070309020205020404" pitchFamily="49" charset="0"/>
              </a:rPr>
              <a:t>main()</a:t>
            </a:r>
            <a:endParaRPr kumimoji="0" lang="en-US" altLang="en-US" sz="500" b="0" i="0" u="none" strike="noStrike" cap="none" normalizeH="0" baseline="0">
              <a:ln>
                <a:noFill/>
              </a:ln>
              <a:solidFill>
                <a:schemeClr val="tx1"/>
              </a:solidFill>
              <a:effectLst/>
            </a:endParaRPr>
          </a:p>
          <a:p>
            <a:pPr marL="0" marR="0" lvl="0" indent="457200" algn="l" defTabSz="914400" rtl="0" eaLnBrk="0" fontAlgn="base" latinLnBrk="0" hangingPunct="0">
              <a:lnSpc>
                <a:spcPct val="100000"/>
              </a:lnSpc>
              <a:spcBef>
                <a:spcPct val="0"/>
              </a:spcBef>
              <a:spcAft>
                <a:spcPct val="0"/>
              </a:spcAft>
              <a:buClrTx/>
              <a:buSzTx/>
              <a:buFontTx/>
              <a:buNone/>
              <a:tabLst/>
            </a:pPr>
            <a:r>
              <a:rPr kumimoji="0" lang="en-US" altLang="en-US" sz="1400" b="1" i="0" u="none" strike="noStrike" cap="none" normalizeH="0" baseline="0">
                <a:ln>
                  <a:noFill/>
                </a:ln>
                <a:solidFill>
                  <a:schemeClr val="tx1"/>
                </a:solidFill>
                <a:effectLst/>
                <a:latin typeface="Courier New" panose="02070309020205020404" pitchFamily="49" charset="0"/>
                <a:ea typeface="Times New Roman" panose="02020603050405020304" pitchFamily="18" charset="0"/>
                <a:cs typeface="Courier New" panose="02070309020205020404" pitchFamily="49" charset="0"/>
              </a:rPr>
              <a:t>{</a:t>
            </a:r>
            <a:endParaRPr kumimoji="0" lang="en-US" altLang="en-US" sz="500" b="0" i="0" u="none" strike="noStrike" cap="none" normalizeH="0" baseline="0">
              <a:ln>
                <a:noFill/>
              </a:ln>
              <a:solidFill>
                <a:schemeClr val="tx1"/>
              </a:solidFill>
              <a:effectLst/>
            </a:endParaRPr>
          </a:p>
          <a:p>
            <a:pPr marL="0" marR="0" lvl="0" indent="457200" algn="l" defTabSz="914400" rtl="0" eaLnBrk="0" fontAlgn="base" latinLnBrk="0" hangingPunct="0">
              <a:lnSpc>
                <a:spcPct val="100000"/>
              </a:lnSpc>
              <a:spcBef>
                <a:spcPct val="0"/>
              </a:spcBef>
              <a:spcAft>
                <a:spcPct val="0"/>
              </a:spcAft>
              <a:buClrTx/>
              <a:buSzTx/>
              <a:buFontTx/>
              <a:buNone/>
              <a:tabLst/>
            </a:pPr>
            <a:r>
              <a:rPr kumimoji="0" lang="en-US" altLang="en-US" sz="1400" b="1" i="0" u="none" strike="noStrike" cap="none" normalizeH="0" baseline="0">
                <a:ln>
                  <a:noFill/>
                </a:ln>
                <a:solidFill>
                  <a:schemeClr val="tx1"/>
                </a:solidFill>
                <a:effectLst/>
                <a:latin typeface="Courier New" panose="02070309020205020404" pitchFamily="49" charset="0"/>
                <a:ea typeface="Times New Roman" panose="02020603050405020304" pitchFamily="18" charset="0"/>
                <a:cs typeface="Courier New" panose="02070309020205020404" pitchFamily="49" charset="0"/>
              </a:rPr>
              <a:t>  int x, y, z[3], *p1, *p2;</a:t>
            </a:r>
            <a:endParaRPr kumimoji="0" lang="en-US" altLang="en-US" sz="500" b="0" i="0" u="none" strike="noStrike" cap="none" normalizeH="0" baseline="0">
              <a:ln>
                <a:noFill/>
              </a:ln>
              <a:solidFill>
                <a:schemeClr val="tx1"/>
              </a:solidFill>
              <a:effectLst/>
            </a:endParaRPr>
          </a:p>
          <a:p>
            <a:pPr marL="0" marR="0" lvl="0" indent="457200" algn="l" defTabSz="914400" rtl="0" eaLnBrk="0" fontAlgn="base" latinLnBrk="0" hangingPunct="0">
              <a:lnSpc>
                <a:spcPct val="100000"/>
              </a:lnSpc>
              <a:spcBef>
                <a:spcPct val="0"/>
              </a:spcBef>
              <a:spcAft>
                <a:spcPct val="0"/>
              </a:spcAft>
              <a:buClrTx/>
              <a:buSzTx/>
              <a:buFontTx/>
              <a:buNone/>
              <a:tabLst/>
            </a:pPr>
            <a:r>
              <a:rPr kumimoji="0" lang="en-US" altLang="en-US" sz="1400" b="1" i="0" u="none" strike="noStrike" cap="none" normalizeH="0" baseline="0">
                <a:ln>
                  <a:noFill/>
                </a:ln>
                <a:solidFill>
                  <a:schemeClr val="tx1"/>
                </a:solidFill>
                <a:effectLst/>
                <a:latin typeface="Courier New" panose="02070309020205020404" pitchFamily="49" charset="0"/>
                <a:ea typeface="Times New Roman" panose="02020603050405020304" pitchFamily="18" charset="0"/>
                <a:cs typeface="Courier New" panose="02070309020205020404" pitchFamily="49" charset="0"/>
              </a:rPr>
              <a:t>  </a:t>
            </a:r>
            <a:r>
              <a:rPr kumimoji="0" lang="fr-FR" altLang="en-US" sz="1400" b="1" i="0" u="none" strike="noStrike" cap="none" normalizeH="0" baseline="0">
                <a:ln>
                  <a:noFill/>
                </a:ln>
                <a:solidFill>
                  <a:schemeClr val="tx1"/>
                </a:solidFill>
                <a:effectLst/>
                <a:latin typeface="Courier New" panose="02070309020205020404" pitchFamily="49" charset="0"/>
                <a:ea typeface="Times New Roman" panose="02020603050405020304" pitchFamily="18" charset="0"/>
                <a:cs typeface="Courier New" panose="02070309020205020404" pitchFamily="49" charset="0"/>
              </a:rPr>
              <a:t>p1 = &amp;x;</a:t>
            </a:r>
            <a:endParaRPr kumimoji="0" lang="fr-FR" altLang="en-US" sz="500" b="0" i="0" u="none" strike="noStrike" cap="none" normalizeH="0" baseline="0">
              <a:ln>
                <a:noFill/>
              </a:ln>
              <a:solidFill>
                <a:schemeClr val="tx1"/>
              </a:solidFill>
              <a:effectLst/>
            </a:endParaRPr>
          </a:p>
          <a:p>
            <a:pPr marL="0" marR="0" lvl="0" indent="457200" algn="l" defTabSz="914400" rtl="0" eaLnBrk="0" fontAlgn="base" latinLnBrk="0" hangingPunct="0">
              <a:lnSpc>
                <a:spcPct val="100000"/>
              </a:lnSpc>
              <a:spcBef>
                <a:spcPct val="0"/>
              </a:spcBef>
              <a:spcAft>
                <a:spcPct val="0"/>
              </a:spcAft>
              <a:buClrTx/>
              <a:buSzTx/>
              <a:buFontTx/>
              <a:buNone/>
              <a:tabLst/>
            </a:pPr>
            <a:r>
              <a:rPr kumimoji="0" lang="fr-FR" altLang="en-US" sz="1400" b="1" i="0" u="none" strike="noStrike" cap="none" normalizeH="0" baseline="0">
                <a:ln>
                  <a:noFill/>
                </a:ln>
                <a:solidFill>
                  <a:schemeClr val="tx1"/>
                </a:solidFill>
                <a:effectLst/>
                <a:latin typeface="Courier New" panose="02070309020205020404" pitchFamily="49" charset="0"/>
                <a:ea typeface="Times New Roman" panose="02020603050405020304" pitchFamily="18" charset="0"/>
                <a:cs typeface="Courier New" panose="02070309020205020404" pitchFamily="49" charset="0"/>
              </a:rPr>
              <a:t>  p2 = z;</a:t>
            </a:r>
            <a:endParaRPr kumimoji="0" lang="fr-FR" altLang="en-US" sz="500" b="0" i="0" u="none" strike="noStrike" cap="none" normalizeH="0" baseline="0">
              <a:ln>
                <a:noFill/>
              </a:ln>
              <a:solidFill>
                <a:schemeClr val="tx1"/>
              </a:solidFill>
              <a:effectLst/>
            </a:endParaRPr>
          </a:p>
          <a:p>
            <a:pPr marL="0" marR="0" lvl="0" indent="457200" algn="l" defTabSz="914400" rtl="0" eaLnBrk="0" fontAlgn="base" latinLnBrk="0" hangingPunct="0">
              <a:lnSpc>
                <a:spcPct val="100000"/>
              </a:lnSpc>
              <a:spcBef>
                <a:spcPct val="0"/>
              </a:spcBef>
              <a:spcAft>
                <a:spcPct val="0"/>
              </a:spcAft>
              <a:buClrTx/>
              <a:buSzTx/>
              <a:buFontTx/>
              <a:buNone/>
              <a:tabLst/>
            </a:pPr>
            <a:r>
              <a:rPr kumimoji="0" lang="fr-FR" altLang="en-US" sz="1400" b="1" i="0" u="none" strike="noStrike" cap="none" normalizeH="0" baseline="0">
                <a:ln>
                  <a:noFill/>
                </a:ln>
                <a:solidFill>
                  <a:schemeClr val="tx1"/>
                </a:solidFill>
                <a:effectLst/>
                <a:latin typeface="Courier New" panose="02070309020205020404" pitchFamily="49" charset="0"/>
                <a:ea typeface="Times New Roman" panose="02020603050405020304" pitchFamily="18" charset="0"/>
                <a:cs typeface="Courier New" panose="02070309020205020404" pitchFamily="49" charset="0"/>
              </a:rPr>
              <a:t>  z[1] = 6;</a:t>
            </a:r>
            <a:endParaRPr kumimoji="0" lang="fr-FR" altLang="en-US" sz="500" b="0" i="0" u="none" strike="noStrike" cap="none" normalizeH="0" baseline="0">
              <a:ln>
                <a:noFill/>
              </a:ln>
              <a:solidFill>
                <a:schemeClr val="tx1"/>
              </a:solidFill>
              <a:effectLst/>
            </a:endParaRPr>
          </a:p>
          <a:p>
            <a:pPr marL="0" marR="0" lvl="0" indent="457200" algn="l" defTabSz="914400" rtl="0" eaLnBrk="0" fontAlgn="base" latinLnBrk="0" hangingPunct="0">
              <a:lnSpc>
                <a:spcPct val="100000"/>
              </a:lnSpc>
              <a:spcBef>
                <a:spcPct val="0"/>
              </a:spcBef>
              <a:spcAft>
                <a:spcPct val="0"/>
              </a:spcAft>
              <a:buClrTx/>
              <a:buSzTx/>
              <a:buFontTx/>
              <a:buNone/>
              <a:tabLst/>
            </a:pPr>
            <a:r>
              <a:rPr kumimoji="0" lang="fr-FR" altLang="en-US" sz="1400" b="1" i="0" u="none" strike="noStrike" cap="none" normalizeH="0" baseline="0">
                <a:ln>
                  <a:noFill/>
                </a:ln>
                <a:solidFill>
                  <a:schemeClr val="tx1"/>
                </a:solidFill>
                <a:effectLst/>
                <a:latin typeface="Courier New" panose="02070309020205020404" pitchFamily="49" charset="0"/>
                <a:ea typeface="Times New Roman" panose="02020603050405020304" pitchFamily="18" charset="0"/>
                <a:cs typeface="Courier New" panose="02070309020205020404" pitchFamily="49" charset="0"/>
              </a:rPr>
              <a:t>  *p2++ = 5;</a:t>
            </a:r>
            <a:endParaRPr kumimoji="0" lang="fr-FR" altLang="en-US" sz="500" b="0" i="0" u="none" strike="noStrike" cap="none" normalizeH="0" baseline="0">
              <a:ln>
                <a:noFill/>
              </a:ln>
              <a:solidFill>
                <a:schemeClr val="tx1"/>
              </a:solidFill>
              <a:effectLst/>
            </a:endParaRPr>
          </a:p>
          <a:p>
            <a:pPr marL="0" marR="0" lvl="0" indent="457200" algn="l" defTabSz="914400" rtl="0" eaLnBrk="0" fontAlgn="base" latinLnBrk="0" hangingPunct="0">
              <a:lnSpc>
                <a:spcPct val="100000"/>
              </a:lnSpc>
              <a:spcBef>
                <a:spcPct val="0"/>
              </a:spcBef>
              <a:spcAft>
                <a:spcPct val="0"/>
              </a:spcAft>
              <a:buClrTx/>
              <a:buSzTx/>
              <a:buFontTx/>
              <a:buNone/>
              <a:tabLst/>
            </a:pPr>
            <a:r>
              <a:rPr kumimoji="0" lang="fr-FR" altLang="en-US" sz="1400" b="1" i="0" u="none" strike="noStrike" cap="none" normalizeH="0" baseline="0">
                <a:ln>
                  <a:noFill/>
                </a:ln>
                <a:solidFill>
                  <a:schemeClr val="tx1"/>
                </a:solidFill>
                <a:effectLst/>
                <a:latin typeface="Courier New" panose="02070309020205020404" pitchFamily="49" charset="0"/>
                <a:ea typeface="Times New Roman" panose="02020603050405020304" pitchFamily="18" charset="0"/>
                <a:cs typeface="Courier New" panose="02070309020205020404" pitchFamily="49" charset="0"/>
              </a:rPr>
              <a:t>  *++p2 = 8;</a:t>
            </a:r>
            <a:endParaRPr kumimoji="0" lang="fr-FR" altLang="en-US" sz="500" b="0" i="0" u="none" strike="noStrike" cap="none" normalizeH="0" baseline="0">
              <a:ln>
                <a:noFill/>
              </a:ln>
              <a:solidFill>
                <a:schemeClr val="tx1"/>
              </a:solidFill>
              <a:effectLst/>
            </a:endParaRPr>
          </a:p>
          <a:p>
            <a:pPr marL="0" marR="0" lvl="0" indent="457200" algn="l" defTabSz="914400" rtl="0" eaLnBrk="0" fontAlgn="base" latinLnBrk="0" hangingPunct="0">
              <a:lnSpc>
                <a:spcPct val="100000"/>
              </a:lnSpc>
              <a:spcBef>
                <a:spcPct val="0"/>
              </a:spcBef>
              <a:spcAft>
                <a:spcPct val="0"/>
              </a:spcAft>
              <a:buClrTx/>
              <a:buSzTx/>
              <a:buFontTx/>
              <a:buNone/>
              <a:tabLst/>
            </a:pPr>
            <a:r>
              <a:rPr kumimoji="0" lang="fr-FR" altLang="en-US" sz="1400" b="1" i="0" u="none" strike="noStrike" cap="none" normalizeH="0" baseline="0">
                <a:ln>
                  <a:noFill/>
                </a:ln>
                <a:solidFill>
                  <a:schemeClr val="tx1"/>
                </a:solidFill>
                <a:effectLst/>
                <a:latin typeface="Courier New" panose="02070309020205020404" pitchFamily="49" charset="0"/>
                <a:ea typeface="Times New Roman" panose="02020603050405020304" pitchFamily="18" charset="0"/>
                <a:cs typeface="Courier New" panose="02070309020205020404" pitchFamily="49" charset="0"/>
              </a:rPr>
              <a:t>  *p1 = p2 - p1;</a:t>
            </a:r>
            <a:endParaRPr kumimoji="0" lang="fr-FR" altLang="en-US" sz="500" b="0" i="0" u="none" strike="noStrike" cap="none" normalizeH="0" baseline="0">
              <a:ln>
                <a:noFill/>
              </a:ln>
              <a:solidFill>
                <a:schemeClr val="tx1"/>
              </a:solidFill>
              <a:effectLst/>
            </a:endParaRPr>
          </a:p>
          <a:p>
            <a:pPr marL="0" marR="0" lvl="0" indent="457200" algn="l" defTabSz="914400" rtl="0" eaLnBrk="0" fontAlgn="base" latinLnBrk="0" hangingPunct="0">
              <a:lnSpc>
                <a:spcPct val="100000"/>
              </a:lnSpc>
              <a:spcBef>
                <a:spcPct val="0"/>
              </a:spcBef>
              <a:spcAft>
                <a:spcPct val="0"/>
              </a:spcAft>
              <a:buClrTx/>
              <a:buSzTx/>
              <a:buFontTx/>
              <a:buNone/>
              <a:tabLst/>
            </a:pPr>
            <a:r>
              <a:rPr kumimoji="0" lang="fr-FR" altLang="en-US" sz="1400" b="1" i="0" u="none" strike="noStrike" cap="none" normalizeH="0" baseline="0">
                <a:ln>
                  <a:noFill/>
                </a:ln>
                <a:solidFill>
                  <a:schemeClr val="tx1"/>
                </a:solidFill>
                <a:effectLst/>
                <a:latin typeface="Courier New" panose="02070309020205020404" pitchFamily="49" charset="0"/>
                <a:ea typeface="Times New Roman" panose="02020603050405020304" pitchFamily="18" charset="0"/>
                <a:cs typeface="Courier New" panose="02070309020205020404" pitchFamily="49" charset="0"/>
              </a:rPr>
              <a:t>        </a:t>
            </a:r>
            <a:endParaRPr kumimoji="0" lang="fr-FR" altLang="en-US" sz="500" b="0" i="0" u="none" strike="noStrike" cap="none" normalizeH="0" baseline="0">
              <a:ln>
                <a:noFill/>
              </a:ln>
              <a:solidFill>
                <a:schemeClr val="tx1"/>
              </a:solidFill>
              <a:effectLst/>
            </a:endParaRPr>
          </a:p>
          <a:p>
            <a:pPr marL="0" marR="0" lvl="0" indent="457200" algn="l" defTabSz="914400" rtl="0" eaLnBrk="0" fontAlgn="base" latinLnBrk="0" hangingPunct="0">
              <a:lnSpc>
                <a:spcPct val="100000"/>
              </a:lnSpc>
              <a:spcBef>
                <a:spcPct val="0"/>
              </a:spcBef>
              <a:spcAft>
                <a:spcPct val="0"/>
              </a:spcAft>
              <a:buClrTx/>
              <a:buSzTx/>
              <a:buFontTx/>
              <a:buNone/>
              <a:tabLst/>
            </a:pPr>
            <a:r>
              <a:rPr kumimoji="0" lang="fr-FR" altLang="en-US" sz="1400" b="1" i="0" u="none" strike="noStrike" cap="none" normalizeH="0" baseline="0">
                <a:ln>
                  <a:noFill/>
                </a:ln>
                <a:solidFill>
                  <a:schemeClr val="tx1"/>
                </a:solidFill>
                <a:effectLst/>
                <a:latin typeface="Courier New" panose="02070309020205020404" pitchFamily="49" charset="0"/>
                <a:ea typeface="Times New Roman" panose="02020603050405020304" pitchFamily="18" charset="0"/>
                <a:cs typeface="Courier New" panose="02070309020205020404" pitchFamily="49" charset="0"/>
              </a:rPr>
              <a:t>  printf("p1=%d *p1=%d &amp;p1=%d \n", </a:t>
            </a:r>
            <a:endParaRPr kumimoji="0" lang="fr-FR" altLang="en-US" sz="500" b="0" i="0" u="none" strike="noStrike" cap="none" normalizeH="0" baseline="0">
              <a:ln>
                <a:noFill/>
              </a:ln>
              <a:solidFill>
                <a:schemeClr val="tx1"/>
              </a:solidFill>
              <a:effectLst/>
            </a:endParaRPr>
          </a:p>
          <a:p>
            <a:pPr marL="0" marR="0" lvl="0" indent="457200" algn="l" defTabSz="914400" rtl="0" eaLnBrk="0" fontAlgn="base" latinLnBrk="0" hangingPunct="0">
              <a:lnSpc>
                <a:spcPct val="100000"/>
              </a:lnSpc>
              <a:spcBef>
                <a:spcPct val="0"/>
              </a:spcBef>
              <a:spcAft>
                <a:spcPct val="0"/>
              </a:spcAft>
              <a:buClrTx/>
              <a:buSzTx/>
              <a:buFontTx/>
              <a:buNone/>
              <a:tabLst/>
            </a:pPr>
            <a:r>
              <a:rPr kumimoji="0" lang="fr-FR" altLang="en-US" sz="1400" b="1" i="0" u="none" strike="noStrike" cap="none" normalizeH="0" baseline="0">
                <a:ln>
                  <a:noFill/>
                </a:ln>
                <a:solidFill>
                  <a:schemeClr val="tx1"/>
                </a:solidFill>
                <a:effectLst/>
                <a:latin typeface="Courier New" panose="02070309020205020404" pitchFamily="49" charset="0"/>
                <a:ea typeface="Times New Roman" panose="02020603050405020304" pitchFamily="18" charset="0"/>
                <a:cs typeface="Courier New" panose="02070309020205020404" pitchFamily="49" charset="0"/>
              </a:rPr>
              <a:t>p1, *p1, &amp;p1);   </a:t>
            </a:r>
            <a:endParaRPr kumimoji="0" lang="fr-FR" altLang="en-US" sz="500" b="0" i="0" u="none" strike="noStrike" cap="none" normalizeH="0" baseline="0">
              <a:ln>
                <a:noFill/>
              </a:ln>
              <a:solidFill>
                <a:schemeClr val="tx1"/>
              </a:solidFill>
              <a:effectLst/>
            </a:endParaRPr>
          </a:p>
          <a:p>
            <a:pPr marL="0" marR="0" lvl="0" indent="457200" algn="l" defTabSz="914400" rtl="0" eaLnBrk="0" fontAlgn="base" latinLnBrk="0" hangingPunct="0">
              <a:lnSpc>
                <a:spcPct val="100000"/>
              </a:lnSpc>
              <a:spcBef>
                <a:spcPct val="0"/>
              </a:spcBef>
              <a:spcAft>
                <a:spcPct val="0"/>
              </a:spcAft>
              <a:buClrTx/>
              <a:buSzTx/>
              <a:buFontTx/>
              <a:buNone/>
              <a:tabLst/>
            </a:pPr>
            <a:r>
              <a:rPr kumimoji="0" lang="fr-FR" altLang="en-US" sz="1400" b="1" i="0" u="none" strike="noStrike" cap="none" normalizeH="0" baseline="0">
                <a:ln>
                  <a:noFill/>
                </a:ln>
                <a:solidFill>
                  <a:schemeClr val="tx1"/>
                </a:solidFill>
                <a:effectLst/>
                <a:latin typeface="Courier New" panose="02070309020205020404" pitchFamily="49" charset="0"/>
                <a:ea typeface="Times New Roman" panose="02020603050405020304" pitchFamily="18" charset="0"/>
                <a:cs typeface="Courier New" panose="02070309020205020404" pitchFamily="49" charset="0"/>
              </a:rPr>
              <a:t>  printf("p2=%d *p2=%d &amp;p2=%d \n", </a:t>
            </a:r>
            <a:endParaRPr kumimoji="0" lang="fr-FR" altLang="en-US" sz="500" b="0" i="0" u="none" strike="noStrike" cap="none" normalizeH="0" baseline="0">
              <a:ln>
                <a:noFill/>
              </a:ln>
              <a:solidFill>
                <a:schemeClr val="tx1"/>
              </a:solidFill>
              <a:effectLst/>
            </a:endParaRPr>
          </a:p>
          <a:p>
            <a:pPr marL="0" marR="0" lvl="0" indent="457200" algn="l" defTabSz="914400" rtl="0" eaLnBrk="0" fontAlgn="base" latinLnBrk="0" hangingPunct="0">
              <a:lnSpc>
                <a:spcPct val="100000"/>
              </a:lnSpc>
              <a:spcBef>
                <a:spcPct val="0"/>
              </a:spcBef>
              <a:spcAft>
                <a:spcPct val="0"/>
              </a:spcAft>
              <a:buClrTx/>
              <a:buSzTx/>
              <a:buFontTx/>
              <a:buNone/>
              <a:tabLst/>
            </a:pPr>
            <a:r>
              <a:rPr kumimoji="0" lang="fr-FR" altLang="en-US" sz="1400" b="1" i="0" u="none" strike="noStrike" cap="none" normalizeH="0" baseline="0">
                <a:ln>
                  <a:noFill/>
                </a:ln>
                <a:solidFill>
                  <a:schemeClr val="tx1"/>
                </a:solidFill>
                <a:effectLst/>
                <a:latin typeface="Courier New" panose="02070309020205020404" pitchFamily="49" charset="0"/>
                <a:ea typeface="Times New Roman" panose="02020603050405020304" pitchFamily="18" charset="0"/>
                <a:cs typeface="Courier New" panose="02070309020205020404" pitchFamily="49" charset="0"/>
              </a:rPr>
              <a:t>p2, *p2, &amp;p2);   </a:t>
            </a:r>
            <a:endParaRPr kumimoji="0" lang="fr-FR" altLang="en-US" sz="500" b="0" i="0" u="none" strike="noStrike" cap="none" normalizeH="0" baseline="0">
              <a:ln>
                <a:noFill/>
              </a:ln>
              <a:solidFill>
                <a:schemeClr val="tx1"/>
              </a:solidFill>
              <a:effectLst/>
            </a:endParaRPr>
          </a:p>
          <a:p>
            <a:pPr marL="0" marR="0" lvl="0" indent="457200" algn="l" defTabSz="914400" rtl="0" eaLnBrk="0" fontAlgn="base" latinLnBrk="0" hangingPunct="0">
              <a:lnSpc>
                <a:spcPct val="100000"/>
              </a:lnSpc>
              <a:spcBef>
                <a:spcPct val="0"/>
              </a:spcBef>
              <a:spcAft>
                <a:spcPct val="0"/>
              </a:spcAft>
              <a:buClrTx/>
              <a:buSzTx/>
              <a:buFontTx/>
              <a:buNone/>
              <a:tabLst/>
            </a:pPr>
            <a:r>
              <a:rPr kumimoji="0" lang="fr-FR" altLang="en-US" sz="1400" b="1" i="0" u="none" strike="noStrike" cap="none" normalizeH="0" baseline="0">
                <a:ln>
                  <a:noFill/>
                </a:ln>
                <a:solidFill>
                  <a:schemeClr val="tx1"/>
                </a:solidFill>
                <a:effectLst/>
                <a:latin typeface="Courier New" panose="02070309020205020404" pitchFamily="49" charset="0"/>
                <a:ea typeface="Times New Roman" panose="02020603050405020304" pitchFamily="18" charset="0"/>
                <a:cs typeface="Courier New" panose="02070309020205020404" pitchFamily="49" charset="0"/>
              </a:rPr>
              <a:t> </a:t>
            </a:r>
            <a:endParaRPr kumimoji="0" lang="fr-FR" altLang="en-US" sz="500" b="0" i="0" u="none" strike="noStrike" cap="none" normalizeH="0" baseline="0">
              <a:ln>
                <a:noFill/>
              </a:ln>
              <a:solidFill>
                <a:schemeClr val="tx1"/>
              </a:solidFill>
              <a:effectLst/>
            </a:endParaRPr>
          </a:p>
          <a:p>
            <a:pPr marL="0" marR="0" lvl="0" indent="457200" algn="l" defTabSz="914400" rtl="0" eaLnBrk="0" fontAlgn="base" latinLnBrk="0" hangingPunct="0">
              <a:lnSpc>
                <a:spcPct val="100000"/>
              </a:lnSpc>
              <a:spcBef>
                <a:spcPct val="0"/>
              </a:spcBef>
              <a:spcAft>
                <a:spcPct val="0"/>
              </a:spcAft>
              <a:buClrTx/>
              <a:buSzTx/>
              <a:buFontTx/>
              <a:buNone/>
              <a:tabLst/>
            </a:pPr>
            <a:r>
              <a:rPr kumimoji="0" lang="fr-FR" altLang="en-US" sz="1400" b="1" i="0" u="none" strike="noStrike" cap="none" normalizeH="0" baseline="0">
                <a:ln>
                  <a:noFill/>
                </a:ln>
                <a:solidFill>
                  <a:schemeClr val="tx1"/>
                </a:solidFill>
                <a:effectLst/>
                <a:latin typeface="Courier New" panose="02070309020205020404" pitchFamily="49" charset="0"/>
                <a:ea typeface="Times New Roman" panose="02020603050405020304" pitchFamily="18" charset="0"/>
                <a:cs typeface="Courier New" panose="02070309020205020404" pitchFamily="49" charset="0"/>
              </a:rPr>
              <a:t> </a:t>
            </a:r>
            <a:r>
              <a:rPr kumimoji="0" lang="fr-FR" altLang="en-US" sz="2000" b="1" i="0" u="none" strike="noStrike" cap="none" normalizeH="0" baseline="0">
                <a:ln>
                  <a:noFill/>
                </a:ln>
                <a:solidFill>
                  <a:schemeClr val="tx1"/>
                </a:solidFill>
                <a:effectLst/>
                <a:latin typeface="Courier New" panose="02070309020205020404" pitchFamily="49" charset="0"/>
                <a:ea typeface="Times New Roman" panose="02020603050405020304" pitchFamily="18" charset="0"/>
                <a:cs typeface="Courier New" panose="02070309020205020404" pitchFamily="49" charset="0"/>
              </a:rPr>
              <a:t> </a:t>
            </a:r>
            <a:r>
              <a:rPr kumimoji="0" lang="es-ES" altLang="en-US" sz="2000" b="1" i="0" u="none" strike="noStrike" cap="none" normalizeH="0" baseline="0">
                <a:ln>
                  <a:noFill/>
                </a:ln>
                <a:solidFill>
                  <a:schemeClr val="tx1"/>
                </a:solidFill>
                <a:effectLst/>
                <a:latin typeface="Courier New" panose="02070309020205020404" pitchFamily="49" charset="0"/>
                <a:ea typeface="Times New Roman" panose="02020603050405020304" pitchFamily="18" charset="0"/>
                <a:cs typeface="Courier New" panose="02070309020205020404" pitchFamily="49" charset="0"/>
              </a:rPr>
              <a:t>y = f1(x, *p1, p2-1, &amp;p1);</a:t>
            </a:r>
            <a:endParaRPr kumimoji="0" lang="es-ES" altLang="en-US" sz="500" b="0" i="0" u="none" strike="noStrike" cap="none" normalizeH="0" baseline="0">
              <a:ln>
                <a:noFill/>
              </a:ln>
              <a:solidFill>
                <a:schemeClr val="tx1"/>
              </a:solidFill>
              <a:effectLst/>
            </a:endParaRPr>
          </a:p>
          <a:p>
            <a:pPr marL="0" marR="0" lvl="0" indent="457200" algn="l" defTabSz="914400" rtl="0" eaLnBrk="0" fontAlgn="base" latinLnBrk="0" hangingPunct="0">
              <a:lnSpc>
                <a:spcPct val="100000"/>
              </a:lnSpc>
              <a:spcBef>
                <a:spcPct val="0"/>
              </a:spcBef>
              <a:spcAft>
                <a:spcPct val="0"/>
              </a:spcAft>
              <a:buClrTx/>
              <a:buSzTx/>
              <a:buFontTx/>
              <a:buNone/>
              <a:tabLst/>
            </a:pPr>
            <a:r>
              <a:rPr kumimoji="0" lang="es-ES" altLang="en-US" sz="1400" b="1" i="0" u="none" strike="noStrike" cap="none" normalizeH="0" baseline="0">
                <a:ln>
                  <a:noFill/>
                </a:ln>
                <a:solidFill>
                  <a:schemeClr val="tx1"/>
                </a:solidFill>
                <a:effectLst/>
                <a:latin typeface="Courier New" panose="02070309020205020404" pitchFamily="49" charset="0"/>
                <a:ea typeface="Times New Roman" panose="02020603050405020304" pitchFamily="18" charset="0"/>
                <a:cs typeface="Courier New" panose="02070309020205020404" pitchFamily="49" charset="0"/>
              </a:rPr>
              <a:t>  printf("x=%d y=%d z=%d p1=%d p2=%d\n",</a:t>
            </a:r>
            <a:endParaRPr kumimoji="0" lang="es-ES" altLang="en-US" sz="500" b="0" i="0" u="none" strike="noStrike" cap="none" normalizeH="0" baseline="0">
              <a:ln>
                <a:noFill/>
              </a:ln>
              <a:solidFill>
                <a:schemeClr val="tx1"/>
              </a:solidFill>
              <a:effectLst/>
            </a:endParaRPr>
          </a:p>
          <a:p>
            <a:pPr marL="0" marR="0" lvl="0" indent="457200" algn="l" defTabSz="914400" rtl="0" eaLnBrk="0" fontAlgn="base" latinLnBrk="0" hangingPunct="0">
              <a:lnSpc>
                <a:spcPct val="100000"/>
              </a:lnSpc>
              <a:spcBef>
                <a:spcPct val="0"/>
              </a:spcBef>
              <a:spcAft>
                <a:spcPct val="0"/>
              </a:spcAft>
              <a:buClrTx/>
              <a:buSzTx/>
              <a:buFontTx/>
              <a:buNone/>
              <a:tabLst/>
            </a:pPr>
            <a:r>
              <a:rPr kumimoji="0" lang="es-ES" altLang="en-US" sz="1400" b="1" i="0" u="none" strike="noStrike" cap="none" normalizeH="0" baseline="0">
                <a:ln>
                  <a:noFill/>
                </a:ln>
                <a:solidFill>
                  <a:schemeClr val="tx1"/>
                </a:solidFill>
                <a:effectLst/>
                <a:latin typeface="Courier New" panose="02070309020205020404" pitchFamily="49" charset="0"/>
                <a:ea typeface="Times New Roman" panose="02020603050405020304" pitchFamily="18" charset="0"/>
                <a:cs typeface="Courier New" panose="02070309020205020404" pitchFamily="49" charset="0"/>
              </a:rPr>
              <a:t>     x, y, z[0], p1, p2 );   </a:t>
            </a:r>
            <a:endParaRPr kumimoji="0" lang="es-ES" altLang="en-US" sz="500" b="0" i="0" u="none" strike="noStrike" cap="none" normalizeH="0" baseline="0">
              <a:ln>
                <a:noFill/>
              </a:ln>
              <a:solidFill>
                <a:schemeClr val="tx1"/>
              </a:solidFill>
              <a:effectLst/>
            </a:endParaRPr>
          </a:p>
          <a:p>
            <a:pPr marL="0" marR="0" lvl="0" indent="457200" algn="l" defTabSz="914400" rtl="0" eaLnBrk="0" fontAlgn="base" latinLnBrk="0" hangingPunct="0">
              <a:lnSpc>
                <a:spcPct val="100000"/>
              </a:lnSpc>
              <a:spcBef>
                <a:spcPct val="0"/>
              </a:spcBef>
              <a:spcAft>
                <a:spcPct val="0"/>
              </a:spcAft>
              <a:buClrTx/>
              <a:buSzTx/>
              <a:buFontTx/>
              <a:buNone/>
              <a:tabLst/>
            </a:pPr>
            <a:r>
              <a:rPr kumimoji="0" lang="es-ES" altLang="en-US" sz="1400" b="1" i="0" u="none" strike="noStrike" cap="none" normalizeH="0" baseline="0">
                <a:ln>
                  <a:noFill/>
                </a:ln>
                <a:solidFill>
                  <a:schemeClr val="tx1"/>
                </a:solidFill>
                <a:effectLst/>
                <a:latin typeface="Courier New" panose="02070309020205020404" pitchFamily="49" charset="0"/>
                <a:ea typeface="Times New Roman" panose="02020603050405020304" pitchFamily="18" charset="0"/>
                <a:cs typeface="Courier New" panose="02070309020205020404" pitchFamily="49" charset="0"/>
              </a:rPr>
              <a:t>  printf("*p1=%d *p2=%d \n", *p1, *p2);   </a:t>
            </a:r>
            <a:endParaRPr kumimoji="0" lang="es-ES" altLang="en-US" sz="500" b="0" i="0" u="none" strike="noStrike" cap="none" normalizeH="0" baseline="0">
              <a:ln>
                <a:noFill/>
              </a:ln>
              <a:solidFill>
                <a:schemeClr val="tx1"/>
              </a:solidFill>
              <a:effectLst/>
            </a:endParaRPr>
          </a:p>
          <a:p>
            <a:pPr marL="0" marR="0" lvl="0" indent="457200" algn="l" defTabSz="914400" rtl="0" eaLnBrk="0" fontAlgn="base" latinLnBrk="0" hangingPunct="0">
              <a:lnSpc>
                <a:spcPct val="100000"/>
              </a:lnSpc>
              <a:spcBef>
                <a:spcPct val="0"/>
              </a:spcBef>
              <a:spcAft>
                <a:spcPct val="0"/>
              </a:spcAft>
              <a:buClrTx/>
              <a:buSzTx/>
              <a:buFontTx/>
              <a:buNone/>
              <a:tabLst/>
            </a:pPr>
            <a:r>
              <a:rPr kumimoji="0" lang="es-ES" altLang="en-US" sz="1400" b="1" i="0" u="none" strike="noStrike" cap="none" normalizeH="0" baseline="0">
                <a:ln>
                  <a:noFill/>
                </a:ln>
                <a:solidFill>
                  <a:schemeClr val="tx1"/>
                </a:solidFill>
                <a:effectLst/>
                <a:latin typeface="Courier New" panose="02070309020205020404" pitchFamily="49" charset="0"/>
                <a:ea typeface="Times New Roman" panose="02020603050405020304" pitchFamily="18" charset="0"/>
                <a:cs typeface="Courier New" panose="02070309020205020404" pitchFamily="49" charset="0"/>
              </a:rPr>
              <a:t>}</a:t>
            </a:r>
            <a:endParaRPr kumimoji="0" lang="es-ES" altLang="en-US" sz="500" b="0" i="0" u="none" strike="noStrike" cap="none" normalizeH="0" baseline="0">
              <a:ln>
                <a:noFill/>
              </a:ln>
              <a:solidFill>
                <a:schemeClr val="tx1"/>
              </a:solidFill>
              <a:effectLst/>
            </a:endParaRPr>
          </a:p>
          <a:p>
            <a:pPr marL="0" marR="0" lvl="0" indent="457200" algn="l" defTabSz="914400" rtl="0" eaLnBrk="0" fontAlgn="base" latinLnBrk="0" hangingPunct="0">
              <a:lnSpc>
                <a:spcPct val="100000"/>
              </a:lnSpc>
              <a:spcBef>
                <a:spcPct val="0"/>
              </a:spcBef>
              <a:spcAft>
                <a:spcPct val="0"/>
              </a:spcAft>
              <a:buClrTx/>
              <a:buSzTx/>
              <a:buFontTx/>
              <a:buNone/>
              <a:tabLst/>
            </a:pPr>
            <a:r>
              <a:rPr kumimoji="0" lang="es-ES" altLang="en-US" sz="1400" b="1" i="0" u="none" strike="noStrike" cap="none" normalizeH="0" baseline="0">
                <a:ln>
                  <a:noFill/>
                </a:ln>
                <a:solidFill>
                  <a:schemeClr val="tx1"/>
                </a:solidFill>
                <a:effectLst/>
                <a:latin typeface="Courier New" panose="02070309020205020404" pitchFamily="49" charset="0"/>
                <a:ea typeface="Times New Roman" panose="02020603050405020304" pitchFamily="18" charset="0"/>
                <a:cs typeface="Courier New" panose="02070309020205020404" pitchFamily="49" charset="0"/>
              </a:rPr>
              <a:t>int f1(int a, int b, int *c, int **d)</a:t>
            </a:r>
            <a:endParaRPr kumimoji="0" lang="es-ES" altLang="en-US" sz="500" b="0" i="0" u="none" strike="noStrike" cap="none" normalizeH="0" baseline="0">
              <a:ln>
                <a:noFill/>
              </a:ln>
              <a:solidFill>
                <a:schemeClr val="tx1"/>
              </a:solidFill>
              <a:effectLst/>
            </a:endParaRPr>
          </a:p>
          <a:p>
            <a:pPr marL="0" marR="0" lvl="0" indent="457200" algn="l" defTabSz="914400" rtl="0" eaLnBrk="0" fontAlgn="base" latinLnBrk="0" hangingPunct="0">
              <a:lnSpc>
                <a:spcPct val="100000"/>
              </a:lnSpc>
              <a:spcBef>
                <a:spcPct val="0"/>
              </a:spcBef>
              <a:spcAft>
                <a:spcPct val="0"/>
              </a:spcAft>
              <a:buClrTx/>
              <a:buSzTx/>
              <a:buFontTx/>
              <a:buNone/>
              <a:tabLst/>
            </a:pPr>
            <a:r>
              <a:rPr kumimoji="0" lang="es-ES" altLang="en-US" sz="1400" b="1" i="0" u="none" strike="noStrike" cap="none" normalizeH="0" baseline="0">
                <a:ln>
                  <a:noFill/>
                </a:ln>
                <a:solidFill>
                  <a:schemeClr val="tx1"/>
                </a:solidFill>
                <a:effectLst/>
                <a:latin typeface="Courier New" panose="02070309020205020404" pitchFamily="49" charset="0"/>
                <a:ea typeface="Times New Roman" panose="02020603050405020304" pitchFamily="18" charset="0"/>
                <a:cs typeface="Courier New" panose="02070309020205020404" pitchFamily="49" charset="0"/>
              </a:rPr>
              <a:t>{</a:t>
            </a:r>
            <a:endParaRPr kumimoji="0" lang="es-ES" altLang="en-US" sz="500" b="0" i="0" u="none" strike="noStrike" cap="none" normalizeH="0" baseline="0">
              <a:ln>
                <a:noFill/>
              </a:ln>
              <a:solidFill>
                <a:schemeClr val="tx1"/>
              </a:solidFill>
              <a:effectLst/>
            </a:endParaRPr>
          </a:p>
          <a:p>
            <a:pPr marL="0" marR="0" lvl="0" indent="457200" algn="l" defTabSz="914400" rtl="0" eaLnBrk="0" fontAlgn="base" latinLnBrk="0" hangingPunct="0">
              <a:lnSpc>
                <a:spcPct val="100000"/>
              </a:lnSpc>
              <a:spcBef>
                <a:spcPct val="0"/>
              </a:spcBef>
              <a:spcAft>
                <a:spcPct val="0"/>
              </a:spcAft>
              <a:buClrTx/>
              <a:buSzTx/>
              <a:buFontTx/>
              <a:buNone/>
              <a:tabLst/>
            </a:pPr>
            <a:r>
              <a:rPr kumimoji="0" lang="es-ES" altLang="en-US" sz="1400" b="1" i="0" u="none" strike="noStrike" cap="none" normalizeH="0" baseline="0">
                <a:ln>
                  <a:noFill/>
                </a:ln>
                <a:solidFill>
                  <a:schemeClr val="tx1"/>
                </a:solidFill>
                <a:effectLst/>
                <a:latin typeface="Courier New" panose="02070309020205020404" pitchFamily="49" charset="0"/>
                <a:ea typeface="Times New Roman" panose="02020603050405020304" pitchFamily="18" charset="0"/>
                <a:cs typeface="Courier New" panose="02070309020205020404" pitchFamily="49" charset="0"/>
              </a:rPr>
              <a:t>   int x, y; </a:t>
            </a:r>
            <a:endParaRPr kumimoji="0" lang="es-ES" altLang="en-US" sz="500" b="0" i="0" u="none" strike="noStrike" cap="none" normalizeH="0" baseline="0">
              <a:ln>
                <a:noFill/>
              </a:ln>
              <a:solidFill>
                <a:schemeClr val="tx1"/>
              </a:solidFill>
              <a:effectLst/>
            </a:endParaRPr>
          </a:p>
          <a:p>
            <a:pPr marL="0" marR="0" lvl="0" indent="457200" algn="l" defTabSz="914400" rtl="0" eaLnBrk="0" fontAlgn="base" latinLnBrk="0" hangingPunct="0">
              <a:lnSpc>
                <a:spcPct val="100000"/>
              </a:lnSpc>
              <a:spcBef>
                <a:spcPct val="0"/>
              </a:spcBef>
              <a:spcAft>
                <a:spcPct val="0"/>
              </a:spcAft>
              <a:buClrTx/>
              <a:buSzTx/>
              <a:buFontTx/>
              <a:buNone/>
              <a:tabLst/>
            </a:pPr>
            <a:r>
              <a:rPr kumimoji="0" lang="es-ES" altLang="en-US" sz="1400" b="1" i="0" u="none" strike="noStrike" cap="none" normalizeH="0" baseline="0">
                <a:ln>
                  <a:noFill/>
                </a:ln>
                <a:solidFill>
                  <a:schemeClr val="tx1"/>
                </a:solidFill>
                <a:effectLst/>
                <a:latin typeface="Courier New" panose="02070309020205020404" pitchFamily="49" charset="0"/>
                <a:ea typeface="Times New Roman" panose="02020603050405020304" pitchFamily="18" charset="0"/>
                <a:cs typeface="Courier New" panose="02070309020205020404" pitchFamily="49" charset="0"/>
              </a:rPr>
              <a:t>        </a:t>
            </a:r>
            <a:endParaRPr kumimoji="0" lang="es-ES" altLang="en-US" sz="500" b="0" i="0" u="none" strike="noStrike" cap="none" normalizeH="0" baseline="0">
              <a:ln>
                <a:noFill/>
              </a:ln>
              <a:solidFill>
                <a:schemeClr val="tx1"/>
              </a:solidFill>
              <a:effectLst/>
            </a:endParaRPr>
          </a:p>
          <a:p>
            <a:pPr marL="0" marR="0" lvl="0" indent="457200" algn="l" defTabSz="914400" rtl="0" eaLnBrk="0" fontAlgn="base" latinLnBrk="0" hangingPunct="0">
              <a:lnSpc>
                <a:spcPct val="100000"/>
              </a:lnSpc>
              <a:spcBef>
                <a:spcPct val="0"/>
              </a:spcBef>
              <a:spcAft>
                <a:spcPct val="0"/>
              </a:spcAft>
              <a:buClrTx/>
              <a:buSzTx/>
              <a:buFontTx/>
              <a:buNone/>
              <a:tabLst/>
            </a:pPr>
            <a:r>
              <a:rPr kumimoji="0" lang="es-ES" altLang="en-US" sz="1400" b="1" i="0" u="none" strike="noStrike" cap="none" normalizeH="0" baseline="0">
                <a:ln>
                  <a:noFill/>
                </a:ln>
                <a:solidFill>
                  <a:schemeClr val="tx1"/>
                </a:solidFill>
                <a:effectLst/>
                <a:latin typeface="Courier New" panose="02070309020205020404" pitchFamily="49" charset="0"/>
                <a:ea typeface="Times New Roman" panose="02020603050405020304" pitchFamily="18" charset="0"/>
                <a:cs typeface="Courier New" panose="02070309020205020404" pitchFamily="49" charset="0"/>
              </a:rPr>
              <a:t>   printf("c=%d *c=%d\n", c, *c );   </a:t>
            </a:r>
            <a:endParaRPr kumimoji="0" lang="es-ES" altLang="en-US" sz="500" b="0" i="0" u="none" strike="noStrike" cap="none" normalizeH="0" baseline="0">
              <a:ln>
                <a:noFill/>
              </a:ln>
              <a:solidFill>
                <a:schemeClr val="tx1"/>
              </a:solidFill>
              <a:effectLst/>
            </a:endParaRPr>
          </a:p>
          <a:p>
            <a:pPr marL="0" marR="0" lvl="0" indent="457200" algn="l" defTabSz="914400" rtl="0" eaLnBrk="0" fontAlgn="base" latinLnBrk="0" hangingPunct="0">
              <a:lnSpc>
                <a:spcPct val="100000"/>
              </a:lnSpc>
              <a:spcBef>
                <a:spcPct val="0"/>
              </a:spcBef>
              <a:spcAft>
                <a:spcPct val="0"/>
              </a:spcAft>
              <a:buClrTx/>
              <a:buSzTx/>
              <a:buFontTx/>
              <a:buNone/>
              <a:tabLst/>
            </a:pPr>
            <a:r>
              <a:rPr kumimoji="0" lang="es-ES" altLang="en-US" sz="1400" b="1" i="0" u="none" strike="noStrike" cap="none" normalizeH="0" baseline="0">
                <a:ln>
                  <a:noFill/>
                </a:ln>
                <a:solidFill>
                  <a:schemeClr val="tx1"/>
                </a:solidFill>
                <a:effectLst/>
                <a:latin typeface="Courier New" panose="02070309020205020404" pitchFamily="49" charset="0"/>
                <a:ea typeface="Times New Roman" panose="02020603050405020304" pitchFamily="18" charset="0"/>
                <a:cs typeface="Courier New" panose="02070309020205020404" pitchFamily="49" charset="0"/>
              </a:rPr>
              <a:t>   printf("d=%d *d=%d **d=%d\n", </a:t>
            </a:r>
            <a:endParaRPr kumimoji="0" lang="es-ES" altLang="en-US" sz="500" b="0" i="0" u="none" strike="noStrike" cap="none" normalizeH="0" baseline="0">
              <a:ln>
                <a:noFill/>
              </a:ln>
              <a:solidFill>
                <a:schemeClr val="tx1"/>
              </a:solidFill>
              <a:effectLst/>
            </a:endParaRPr>
          </a:p>
          <a:p>
            <a:pPr marL="0" marR="0" lvl="0" indent="457200" algn="l" defTabSz="914400" rtl="0" eaLnBrk="0" fontAlgn="base" latinLnBrk="0" hangingPunct="0">
              <a:lnSpc>
                <a:spcPct val="100000"/>
              </a:lnSpc>
              <a:spcBef>
                <a:spcPct val="0"/>
              </a:spcBef>
              <a:spcAft>
                <a:spcPct val="0"/>
              </a:spcAft>
              <a:buClrTx/>
              <a:buSzTx/>
              <a:buFontTx/>
              <a:buNone/>
              <a:tabLst/>
            </a:pPr>
            <a:r>
              <a:rPr kumimoji="0" lang="es-ES" altLang="en-US" sz="1400" b="1" i="0" u="none" strike="noStrike" cap="none" normalizeH="0" baseline="0">
                <a:ln>
                  <a:noFill/>
                </a:ln>
                <a:solidFill>
                  <a:schemeClr val="tx1"/>
                </a:solidFill>
                <a:effectLst/>
                <a:latin typeface="Courier New" panose="02070309020205020404" pitchFamily="49" charset="0"/>
                <a:ea typeface="Times New Roman" panose="02020603050405020304" pitchFamily="18" charset="0"/>
                <a:cs typeface="Courier New" panose="02070309020205020404" pitchFamily="49" charset="0"/>
              </a:rPr>
              <a:t>         d, *d , **d);   </a:t>
            </a:r>
            <a:endParaRPr kumimoji="0" lang="es-ES" altLang="en-US" sz="500" b="0" i="0" u="none" strike="noStrike" cap="none" normalizeH="0" baseline="0">
              <a:ln>
                <a:noFill/>
              </a:ln>
              <a:solidFill>
                <a:schemeClr val="tx1"/>
              </a:solidFill>
              <a:effectLst/>
            </a:endParaRPr>
          </a:p>
          <a:p>
            <a:pPr marL="0" marR="0" lvl="0" indent="457200" algn="l" defTabSz="914400" rtl="0" eaLnBrk="0" fontAlgn="base" latinLnBrk="0" hangingPunct="0">
              <a:lnSpc>
                <a:spcPct val="100000"/>
              </a:lnSpc>
              <a:spcBef>
                <a:spcPct val="0"/>
              </a:spcBef>
              <a:spcAft>
                <a:spcPct val="0"/>
              </a:spcAft>
              <a:buClrTx/>
              <a:buSzTx/>
              <a:buFontTx/>
              <a:buNone/>
              <a:tabLst/>
            </a:pPr>
            <a:r>
              <a:rPr kumimoji="0" lang="es-ES" altLang="en-US" sz="1400" b="1" i="0" u="none" strike="noStrike" cap="none" normalizeH="0" baseline="0">
                <a:ln>
                  <a:noFill/>
                </a:ln>
                <a:solidFill>
                  <a:schemeClr val="tx1"/>
                </a:solidFill>
                <a:effectLst/>
                <a:latin typeface="Courier New" panose="02070309020205020404" pitchFamily="49" charset="0"/>
                <a:ea typeface="Times New Roman" panose="02020603050405020304" pitchFamily="18" charset="0"/>
                <a:cs typeface="Courier New" panose="02070309020205020404" pitchFamily="49" charset="0"/>
              </a:rPr>
              <a:t>   *d = c - 1 ;</a:t>
            </a:r>
            <a:endParaRPr kumimoji="0" lang="es-ES" altLang="en-US" sz="500" b="0" i="0" u="none" strike="noStrike" cap="none" normalizeH="0" baseline="0">
              <a:ln>
                <a:noFill/>
              </a:ln>
              <a:solidFill>
                <a:schemeClr val="tx1"/>
              </a:solidFill>
              <a:effectLst/>
            </a:endParaRPr>
          </a:p>
          <a:p>
            <a:pPr marL="0" marR="0" lvl="0" indent="457200" algn="l" defTabSz="914400" rtl="0" eaLnBrk="0" fontAlgn="base" latinLnBrk="0" hangingPunct="0">
              <a:lnSpc>
                <a:spcPct val="100000"/>
              </a:lnSpc>
              <a:spcBef>
                <a:spcPct val="0"/>
              </a:spcBef>
              <a:spcAft>
                <a:spcPct val="0"/>
              </a:spcAft>
              <a:buClrTx/>
              <a:buSzTx/>
              <a:buFontTx/>
              <a:buNone/>
              <a:tabLst/>
            </a:pPr>
            <a:r>
              <a:rPr kumimoji="0" lang="es-ES" altLang="en-US" sz="1400" b="1" i="0" u="none" strike="noStrike" cap="none" normalizeH="0" baseline="0">
                <a:ln>
                  <a:noFill/>
                </a:ln>
                <a:solidFill>
                  <a:schemeClr val="tx1"/>
                </a:solidFill>
                <a:effectLst/>
                <a:latin typeface="Courier New" panose="02070309020205020404" pitchFamily="49" charset="0"/>
                <a:ea typeface="Times New Roman" panose="02020603050405020304" pitchFamily="18" charset="0"/>
                <a:cs typeface="Courier New" panose="02070309020205020404" pitchFamily="49" charset="0"/>
              </a:rPr>
              <a:t>   x = *(c-1) = *(c+1) + **d;</a:t>
            </a:r>
            <a:endParaRPr kumimoji="0" lang="es-ES" altLang="en-US" sz="500" b="0" i="0" u="none" strike="noStrike" cap="none" normalizeH="0" baseline="0">
              <a:ln>
                <a:noFill/>
              </a:ln>
              <a:solidFill>
                <a:schemeClr val="tx1"/>
              </a:solidFill>
              <a:effectLst/>
            </a:endParaRPr>
          </a:p>
          <a:p>
            <a:pPr marL="0" marR="0" lvl="0" indent="457200" algn="l" defTabSz="914400" rtl="0" eaLnBrk="0" fontAlgn="base" latinLnBrk="0" hangingPunct="0">
              <a:lnSpc>
                <a:spcPct val="100000"/>
              </a:lnSpc>
              <a:spcBef>
                <a:spcPct val="0"/>
              </a:spcBef>
              <a:spcAft>
                <a:spcPct val="0"/>
              </a:spcAft>
              <a:buClrTx/>
              <a:buSzTx/>
              <a:buFontTx/>
              <a:buNone/>
              <a:tabLst/>
            </a:pPr>
            <a:r>
              <a:rPr kumimoji="0" lang="es-ES" altLang="en-US" sz="1400" b="1" i="0" u="none" strike="noStrike" cap="none" normalizeH="0" baseline="0">
                <a:ln>
                  <a:noFill/>
                </a:ln>
                <a:solidFill>
                  <a:schemeClr val="tx1"/>
                </a:solidFill>
                <a:effectLst/>
                <a:latin typeface="Courier New" panose="02070309020205020404" pitchFamily="49" charset="0"/>
                <a:ea typeface="Times New Roman" panose="02020603050405020304" pitchFamily="18" charset="0"/>
                <a:cs typeface="Courier New" panose="02070309020205020404" pitchFamily="49" charset="0"/>
              </a:rPr>
              <a:t>   y = *(*d+1) + 2 * *c;</a:t>
            </a:r>
            <a:endParaRPr kumimoji="0" lang="es-ES" altLang="en-US" sz="500" b="0" i="0" u="none" strike="noStrike" cap="none" normalizeH="0" baseline="0">
              <a:ln>
                <a:noFill/>
              </a:ln>
              <a:solidFill>
                <a:schemeClr val="tx1"/>
              </a:solidFill>
              <a:effectLst/>
            </a:endParaRPr>
          </a:p>
          <a:p>
            <a:pPr marL="0" marR="0" lvl="0" indent="457200" algn="l" defTabSz="914400" rtl="0" eaLnBrk="0" fontAlgn="base" latinLnBrk="0" hangingPunct="0">
              <a:lnSpc>
                <a:spcPct val="100000"/>
              </a:lnSpc>
              <a:spcBef>
                <a:spcPct val="0"/>
              </a:spcBef>
              <a:spcAft>
                <a:spcPct val="0"/>
              </a:spcAft>
              <a:buClrTx/>
              <a:buSzTx/>
              <a:buFontTx/>
              <a:buNone/>
              <a:tabLst/>
            </a:pPr>
            <a:r>
              <a:rPr kumimoji="0" lang="es-ES" altLang="en-US" sz="1400" b="1" i="0" u="none" strike="noStrike" cap="none" normalizeH="0" baseline="0">
                <a:ln>
                  <a:noFill/>
                </a:ln>
                <a:solidFill>
                  <a:schemeClr val="tx1"/>
                </a:solidFill>
                <a:effectLst/>
                <a:latin typeface="Courier New" panose="02070309020205020404" pitchFamily="49" charset="0"/>
                <a:ea typeface="Times New Roman" panose="02020603050405020304" pitchFamily="18" charset="0"/>
                <a:cs typeface="Courier New" panose="02070309020205020404" pitchFamily="49" charset="0"/>
              </a:rPr>
              <a:t>   return y-x;</a:t>
            </a:r>
            <a:endParaRPr kumimoji="0" lang="es-ES" altLang="en-US" sz="500" b="0" i="0" u="none" strike="noStrike" cap="none" normalizeH="0" baseline="0">
              <a:ln>
                <a:noFill/>
              </a:ln>
              <a:solidFill>
                <a:schemeClr val="tx1"/>
              </a:solidFill>
              <a:effectLst/>
            </a:endParaRPr>
          </a:p>
          <a:p>
            <a:pPr marL="0" marR="0" lvl="0" indent="457200" algn="l" defTabSz="914400" rtl="0" eaLnBrk="0" fontAlgn="base" latinLnBrk="0" hangingPunct="0">
              <a:lnSpc>
                <a:spcPct val="100000"/>
              </a:lnSpc>
              <a:spcBef>
                <a:spcPct val="0"/>
              </a:spcBef>
              <a:spcAft>
                <a:spcPct val="0"/>
              </a:spcAft>
              <a:buClrTx/>
              <a:buSzTx/>
              <a:buFontTx/>
              <a:buNone/>
              <a:tabLst/>
            </a:pPr>
            <a:r>
              <a:rPr kumimoji="0" lang="es-ES" altLang="en-US" sz="1400" b="1" i="0" u="none" strike="noStrike" cap="none" normalizeH="0" baseline="0">
                <a:ln>
                  <a:noFill/>
                </a:ln>
                <a:solidFill>
                  <a:schemeClr val="tx1"/>
                </a:solidFill>
                <a:effectLst/>
                <a:latin typeface="Courier New" panose="02070309020205020404" pitchFamily="49" charset="0"/>
                <a:ea typeface="Times New Roman" panose="02020603050405020304" pitchFamily="18" charset="0"/>
                <a:cs typeface="Courier New" panose="02070309020205020404" pitchFamily="49" charset="0"/>
              </a:rPr>
              <a:t>}</a:t>
            </a:r>
            <a:endParaRPr kumimoji="0" lang="es-ES" altLang="en-US" sz="1800" b="0" i="0" u="none" strike="noStrike" cap="none" normalizeH="0" baseline="0">
              <a:ln>
                <a:noFill/>
              </a:ln>
              <a:solidFill>
                <a:schemeClr val="tx1"/>
              </a:solidFill>
              <a:effectLst/>
              <a:latin typeface="Arial" panose="020B0604020202020204" pitchFamily="34" charset="0"/>
            </a:endParaRPr>
          </a:p>
        </p:txBody>
      </p:sp>
      <p:sp>
        <p:nvSpPr>
          <p:cNvPr id="4" name="Text Box 4">
            <a:extLst>
              <a:ext uri="{FF2B5EF4-FFF2-40B4-BE49-F238E27FC236}">
                <a16:creationId xmlns:a16="http://schemas.microsoft.com/office/drawing/2014/main" id="{39D3134B-FC9D-4187-A06F-FB59C42B9DB3}"/>
              </a:ext>
            </a:extLst>
          </p:cNvPr>
          <p:cNvSpPr txBox="1">
            <a:spLocks noChangeArrowheads="1"/>
          </p:cNvSpPr>
          <p:nvPr/>
        </p:nvSpPr>
        <p:spPr bwMode="auto">
          <a:xfrm>
            <a:off x="7162800" y="2328863"/>
            <a:ext cx="102870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200" b="0" i="0" u="none" strike="noStrike" cap="none" normalizeH="0" baseline="0">
              <a:ln>
                <a:noFill/>
              </a:ln>
              <a:solidFill>
                <a:schemeClr val="tx1"/>
              </a:solidFill>
              <a:effectLst/>
              <a:latin typeface="Arial" panose="020B0604020202020204" pitchFamily="34" charset="0"/>
              <a:ea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a:ln>
                  <a:noFill/>
                </a:ln>
                <a:solidFill>
                  <a:schemeClr val="tx1"/>
                </a:solidFill>
                <a:effectLst/>
                <a:latin typeface="Arial" panose="020B0604020202020204" pitchFamily="34" charset="0"/>
                <a:ea typeface="Times New Roman" panose="02020603050405020304" pitchFamily="18" charset="0"/>
              </a:rPr>
              <a:t>MEMORY</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5" name="Text Box 3">
            <a:extLst>
              <a:ext uri="{FF2B5EF4-FFF2-40B4-BE49-F238E27FC236}">
                <a16:creationId xmlns:a16="http://schemas.microsoft.com/office/drawing/2014/main" id="{E96FB6E2-6E5E-4B92-975E-F559B3878B46}"/>
              </a:ext>
            </a:extLst>
          </p:cNvPr>
          <p:cNvSpPr txBox="1">
            <a:spLocks noChangeArrowheads="1"/>
          </p:cNvSpPr>
          <p:nvPr/>
        </p:nvSpPr>
        <p:spPr bwMode="auto">
          <a:xfrm>
            <a:off x="2252663" y="8226425"/>
            <a:ext cx="5829300" cy="171450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a:ln>
                  <a:noFill/>
                </a:ln>
                <a:solidFill>
                  <a:schemeClr val="tx1"/>
                </a:solidFill>
                <a:effectLst/>
                <a:latin typeface="Arial" panose="020B0604020202020204" pitchFamily="34" charset="0"/>
                <a:ea typeface="Times New Roman" panose="02020603050405020304" pitchFamily="18" charset="0"/>
              </a:rPr>
              <a:t>OUTPUT:</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6" name="Text Box 2">
            <a:extLst>
              <a:ext uri="{FF2B5EF4-FFF2-40B4-BE49-F238E27FC236}">
                <a16:creationId xmlns:a16="http://schemas.microsoft.com/office/drawing/2014/main" id="{5090861E-55D4-4228-978D-4DEBC7D1CEA1}"/>
              </a:ext>
            </a:extLst>
          </p:cNvPr>
          <p:cNvSpPr txBox="1">
            <a:spLocks noChangeArrowheads="1"/>
          </p:cNvSpPr>
          <p:nvPr/>
        </p:nvSpPr>
        <p:spPr bwMode="auto">
          <a:xfrm>
            <a:off x="5676900" y="2868613"/>
            <a:ext cx="3105150" cy="2632075"/>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a:ln>
                  <a:noFill/>
                </a:ln>
                <a:solidFill>
                  <a:schemeClr val="tx1"/>
                </a:solidFill>
                <a:effectLst/>
                <a:latin typeface="Arial" panose="020B0604020202020204" pitchFamily="34" charset="0"/>
                <a:ea typeface="Times New Roman" panose="02020603050405020304" pitchFamily="18" charset="0"/>
              </a:rPr>
              <a:t>OUTPUT:</a:t>
            </a:r>
            <a:endParaRPr kumimoji="0" lang="en-US" altLang="en-US" sz="500" b="0" i="0" u="none" strike="noStrike" cap="none" normalizeH="0" baseline="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a:ln>
                  <a:noFill/>
                </a:ln>
                <a:solidFill>
                  <a:schemeClr val="tx1"/>
                </a:solidFill>
                <a:effectLst/>
                <a:latin typeface="Arial" panose="020B0604020202020204" pitchFamily="34" charset="0"/>
                <a:ea typeface="Times New Roman" panose="02020603050405020304" pitchFamily="18" charset="0"/>
              </a:rPr>
              <a:t>p1=12 		*p1= 4 	&amp;p1=32  </a:t>
            </a:r>
            <a:endParaRPr kumimoji="0" lang="en-US" altLang="en-US" sz="500" b="0" i="0" u="none" strike="noStrike" cap="none" normalizeH="0" baseline="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a:ln>
                  <a:noFill/>
                </a:ln>
                <a:solidFill>
                  <a:schemeClr val="tx1"/>
                </a:solidFill>
                <a:effectLst/>
                <a:latin typeface="Arial" panose="020B0604020202020204" pitchFamily="34" charset="0"/>
                <a:ea typeface="Times New Roman" panose="02020603050405020304" pitchFamily="18" charset="0"/>
              </a:rPr>
              <a:t>p2=28 		*p2=8 		&amp;p2=36 </a:t>
            </a:r>
            <a:endParaRPr kumimoji="0" lang="en-US" altLang="en-US" sz="500" b="0" i="0" u="none" strike="noStrike" cap="none" normalizeH="0" baseline="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ES" altLang="en-US" sz="1200" b="0" i="0" u="none" strike="noStrike" cap="none" normalizeH="0" baseline="0">
                <a:ln>
                  <a:noFill/>
                </a:ln>
                <a:solidFill>
                  <a:schemeClr val="tx1"/>
                </a:solidFill>
                <a:effectLst/>
                <a:latin typeface="Arial" panose="020B0604020202020204" pitchFamily="34" charset="0"/>
                <a:ea typeface="Times New Roman" panose="02020603050405020304" pitchFamily="18" charset="0"/>
              </a:rPr>
              <a:t>c=24 		*c=6</a:t>
            </a:r>
            <a:endParaRPr kumimoji="0" lang="es-ES" altLang="en-US" sz="500" b="0" i="0" u="none" strike="noStrike" cap="none" normalizeH="0" baseline="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ES" altLang="en-US" sz="1200" b="0" i="0" u="none" strike="noStrike" cap="none" normalizeH="0" baseline="0">
                <a:ln>
                  <a:noFill/>
                </a:ln>
                <a:solidFill>
                  <a:schemeClr val="tx1"/>
                </a:solidFill>
                <a:effectLst/>
                <a:latin typeface="Arial" panose="020B0604020202020204" pitchFamily="34" charset="0"/>
                <a:ea typeface="Times New Roman" panose="02020603050405020304" pitchFamily="18" charset="0"/>
              </a:rPr>
              <a:t>d=32  		*d=12  	**d= 4</a:t>
            </a:r>
            <a:endParaRPr kumimoji="0" lang="es-ES" altLang="en-US" sz="500" b="0" i="0" u="none" strike="noStrike" cap="none" normalizeH="0" baseline="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ES" altLang="en-US" sz="1200" b="0" i="0" u="none" strike="noStrike" cap="none" normalizeH="0" baseline="0">
                <a:ln>
                  <a:noFill/>
                </a:ln>
                <a:solidFill>
                  <a:schemeClr val="tx1"/>
                </a:solidFill>
                <a:effectLst/>
                <a:latin typeface="Arial" panose="020B0604020202020204" pitchFamily="34" charset="0"/>
                <a:ea typeface="Times New Roman" panose="02020603050405020304" pitchFamily="18" charset="0"/>
              </a:rPr>
              <a:t>x=4    y=5      z=13    p1=20   	p2=28 </a:t>
            </a:r>
            <a:endParaRPr kumimoji="0" lang="es-ES" altLang="en-US" sz="500" b="0" i="0" u="none" strike="noStrike" cap="none" normalizeH="0" baseline="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ES" altLang="en-US" sz="1200" b="0" i="0" u="none" strike="noStrike" cap="none" normalizeH="0" baseline="0">
                <a:ln>
                  <a:noFill/>
                </a:ln>
                <a:solidFill>
                  <a:schemeClr val="tx1"/>
                </a:solidFill>
                <a:effectLst/>
                <a:latin typeface="Arial" panose="020B0604020202020204" pitchFamily="34" charset="0"/>
                <a:ea typeface="Times New Roman" panose="02020603050405020304" pitchFamily="18" charset="0"/>
              </a:rPr>
              <a:t>*p1=13 	*p2=8</a:t>
            </a:r>
            <a:endParaRPr kumimoji="0" lang="es-ES" altLang="en-US" sz="500" b="0" i="0" u="none" strike="noStrike" cap="none" normalizeH="0" baseline="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s-ES" altLang="en-US" sz="1800" b="0" i="0" u="none" strike="noStrike" cap="none" normalizeH="0" baseline="0">
              <a:ln>
                <a:noFill/>
              </a:ln>
              <a:solidFill>
                <a:schemeClr val="tx1"/>
              </a:solidFill>
              <a:effectLst/>
              <a:latin typeface="Arial" panose="020B0604020202020204" pitchFamily="34" charset="0"/>
            </a:endParaRPr>
          </a:p>
        </p:txBody>
      </p:sp>
      <p:sp>
        <p:nvSpPr>
          <p:cNvPr id="7" name="Rectangle 1">
            <a:extLst>
              <a:ext uri="{FF2B5EF4-FFF2-40B4-BE49-F238E27FC236}">
                <a16:creationId xmlns:a16="http://schemas.microsoft.com/office/drawing/2014/main" id="{4776F746-528A-46FA-86FF-1CA8711A5A57}"/>
              </a:ext>
            </a:extLst>
          </p:cNvPr>
          <p:cNvSpPr>
            <a:spLocks noChangeArrowheads="1"/>
          </p:cNvSpPr>
          <p:nvPr/>
        </p:nvSpPr>
        <p:spPr bwMode="auto">
          <a:xfrm>
            <a:off x="5757863" y="3100388"/>
            <a:ext cx="2590800" cy="141922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8" name="Rectangle 6">
            <a:extLst>
              <a:ext uri="{FF2B5EF4-FFF2-40B4-BE49-F238E27FC236}">
                <a16:creationId xmlns:a16="http://schemas.microsoft.com/office/drawing/2014/main" id="{09594FDF-12B9-403D-A8B1-8FCCF4FA3151}"/>
              </a:ext>
            </a:extLst>
          </p:cNvPr>
          <p:cNvSpPr>
            <a:spLocks noChangeArrowheads="1"/>
          </p:cNvSpPr>
          <p:nvPr/>
        </p:nvSpPr>
        <p:spPr bwMode="auto">
          <a:xfrm>
            <a:off x="5795963" y="1825625"/>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a:ln>
                  <a:noFill/>
                </a:ln>
                <a:solidFill>
                  <a:schemeClr val="tx1"/>
                </a:solidFill>
                <a:effectLst/>
                <a:latin typeface="Arial" panose="020B0604020202020204" pitchFamily="34" charset="0"/>
                <a:ea typeface="Times New Roman" panose="02020603050405020304" pitchFamily="18" charset="0"/>
              </a:rPr>
              <a:t>(10pt) </a:t>
            </a:r>
            <a:r>
              <a:rPr kumimoji="0" lang="en-US" altLang="en-US" sz="1200" b="1" i="0" u="none" strike="noStrike" cap="none" normalizeH="0" baseline="0">
                <a:ln>
                  <a:noFill/>
                </a:ln>
                <a:solidFill>
                  <a:schemeClr val="tx1"/>
                </a:solidFill>
                <a:effectLst/>
                <a:latin typeface="Arial" panose="020B0604020202020204" pitchFamily="34" charset="0"/>
                <a:ea typeface="Times New Roman" panose="02020603050405020304" pitchFamily="18" charset="0"/>
              </a:rPr>
              <a:t>Trace</a:t>
            </a:r>
            <a:r>
              <a:rPr kumimoji="0" lang="en-US" altLang="en-US" sz="1200" b="0" i="0" u="none" strike="noStrike" cap="none" normalizeH="0" baseline="0">
                <a:ln>
                  <a:noFill/>
                </a:ln>
                <a:solidFill>
                  <a:schemeClr val="tx1"/>
                </a:solidFill>
                <a:effectLst/>
                <a:latin typeface="Arial" panose="020B0604020202020204" pitchFamily="34" charset="0"/>
                <a:ea typeface="Times New Roman" panose="02020603050405020304" pitchFamily="18" charset="0"/>
              </a:rPr>
              <a:t> the following program, </a:t>
            </a:r>
            <a:r>
              <a:rPr kumimoji="0" lang="en-US" altLang="en-US" sz="1200" b="1" i="0" u="none" strike="noStrike" cap="none" normalizeH="0" baseline="0">
                <a:ln>
                  <a:noFill/>
                </a:ln>
                <a:solidFill>
                  <a:schemeClr val="tx1"/>
                </a:solidFill>
                <a:effectLst/>
                <a:latin typeface="Arial" panose="020B0604020202020204" pitchFamily="34" charset="0"/>
                <a:ea typeface="Times New Roman" panose="02020603050405020304" pitchFamily="18" charset="0"/>
              </a:rPr>
              <a:t>show how variables change</a:t>
            </a:r>
            <a:r>
              <a:rPr kumimoji="0" lang="en-US" altLang="en-US" sz="1200" b="0" i="0" u="none" strike="noStrike" cap="none" normalizeH="0" baseline="0">
                <a:ln>
                  <a:noFill/>
                </a:ln>
                <a:solidFill>
                  <a:schemeClr val="tx1"/>
                </a:solidFill>
                <a:effectLst/>
                <a:latin typeface="Arial" panose="020B0604020202020204" pitchFamily="34" charset="0"/>
                <a:ea typeface="Times New Roman" panose="02020603050405020304" pitchFamily="18" charset="0"/>
              </a:rPr>
              <a:t> in the memory, and </a:t>
            </a:r>
            <a:r>
              <a:rPr kumimoji="0" lang="en-US" altLang="en-US" sz="1200" b="1" i="0" u="none" strike="noStrike" cap="none" normalizeH="0" baseline="0">
                <a:ln>
                  <a:noFill/>
                </a:ln>
                <a:solidFill>
                  <a:schemeClr val="tx1"/>
                </a:solidFill>
                <a:effectLst/>
                <a:latin typeface="Arial" panose="020B0604020202020204" pitchFamily="34" charset="0"/>
                <a:ea typeface="Times New Roman" panose="02020603050405020304" pitchFamily="18" charset="0"/>
              </a:rPr>
              <a:t>give the output</a:t>
            </a:r>
            <a:r>
              <a:rPr kumimoji="0" lang="en-US" altLang="en-US" sz="1200" b="0" i="0" u="none" strike="noStrike" cap="none" normalizeH="0" baseline="0">
                <a:ln>
                  <a:noFill/>
                </a:ln>
                <a:solidFill>
                  <a:schemeClr val="tx1"/>
                </a:solidFill>
                <a:effectLst/>
                <a:latin typeface="Arial" panose="020B0604020202020204" pitchFamily="34" charset="0"/>
                <a:ea typeface="Times New Roman" panose="02020603050405020304" pitchFamily="18" charset="0"/>
              </a:rPr>
              <a:t>.</a:t>
            </a:r>
            <a:endParaRPr kumimoji="0" lang="en-US" altLang="en-US" sz="500" b="0" i="0" u="none" strike="noStrike" cap="none" normalizeH="0" baseline="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9" name="Rectangle 8">
            <a:extLst>
              <a:ext uri="{FF2B5EF4-FFF2-40B4-BE49-F238E27FC236}">
                <a16:creationId xmlns:a16="http://schemas.microsoft.com/office/drawing/2014/main" id="{11A4754D-6B89-47DF-BD2F-491553A40510}"/>
              </a:ext>
            </a:extLst>
          </p:cNvPr>
          <p:cNvSpPr>
            <a:spLocks noChangeArrowheads="1"/>
          </p:cNvSpPr>
          <p:nvPr/>
        </p:nvSpPr>
        <p:spPr bwMode="auto">
          <a:xfrm>
            <a:off x="5795963" y="2282825"/>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500" b="0" i="0" u="none" strike="noStrike" cap="none" normalizeH="0" baseline="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a:ln>
                  <a:noFill/>
                </a:ln>
                <a:solidFill>
                  <a:schemeClr val="tx1"/>
                </a:solidFill>
                <a:effectLst/>
                <a:latin typeface="Arial" panose="020B0604020202020204" pitchFamily="34" charset="0"/>
              </a:rPr>
            </a:br>
            <a:endParaRPr kumimoji="0" lang="en-US" altLang="en-US" sz="1800" b="0" i="0" u="none" strike="noStrike" cap="none" normalizeH="0" baseline="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1" i="0" u="none" strike="noStrike" cap="none" normalizeH="0" baseline="0">
                <a:ln>
                  <a:noFill/>
                </a:ln>
                <a:solidFill>
                  <a:schemeClr val="tx1"/>
                </a:solidFill>
                <a:effectLst/>
                <a:latin typeface="Arial" panose="020B0604020202020204" pitchFamily="34" charset="0"/>
                <a:ea typeface="Times New Roman" panose="02020603050405020304" pitchFamily="18" charset="0"/>
              </a:rPr>
              <a:t> </a:t>
            </a:r>
            <a:endParaRPr kumimoji="0" lang="en-US" altLang="en-US" sz="500" b="0" i="0" u="none" strike="noStrike" cap="none" normalizeH="0" baseline="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0" name="Rectangle 10">
            <a:extLst>
              <a:ext uri="{FF2B5EF4-FFF2-40B4-BE49-F238E27FC236}">
                <a16:creationId xmlns:a16="http://schemas.microsoft.com/office/drawing/2014/main" id="{93709F67-77DF-49FB-828E-15824B0195B4}"/>
              </a:ext>
            </a:extLst>
          </p:cNvPr>
          <p:cNvSpPr>
            <a:spLocks noChangeArrowheads="1"/>
          </p:cNvSpPr>
          <p:nvPr/>
        </p:nvSpPr>
        <p:spPr bwMode="auto">
          <a:xfrm>
            <a:off x="5795963" y="2740025"/>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1616901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D5037887-7005-4940-A52D-9DED51B80AA1}"/>
              </a:ext>
            </a:extLst>
          </p:cNvPr>
          <p:cNvSpPr/>
          <p:nvPr/>
        </p:nvSpPr>
        <p:spPr>
          <a:xfrm>
            <a:off x="1" y="9562"/>
            <a:ext cx="4842163" cy="6817251"/>
          </a:xfrm>
          <a:prstGeom prst="rect">
            <a:avLst/>
          </a:prstGeom>
          <a:ln>
            <a:solidFill>
              <a:schemeClr val="accent1"/>
            </a:solidFill>
          </a:ln>
        </p:spPr>
        <p:txBody>
          <a:bodyPr wrap="square">
            <a:spAutoFit/>
          </a:bodyPr>
          <a:lstStyle/>
          <a:p>
            <a:r>
              <a:rPr lang="en-US" b="1" dirty="0">
                <a:latin typeface="Courier New" panose="02070309020205020404" pitchFamily="49" charset="0"/>
                <a:ea typeface="Times New Roman" panose="02020603050405020304" pitchFamily="18" charset="0"/>
                <a:cs typeface="Times New Roman" panose="02020603050405020304" pitchFamily="18" charset="0"/>
              </a:rPr>
              <a:t>#include &lt;</a:t>
            </a:r>
            <a:r>
              <a:rPr lang="en-US" b="1" dirty="0" err="1">
                <a:latin typeface="Courier New" panose="02070309020205020404" pitchFamily="49" charset="0"/>
                <a:ea typeface="Times New Roman" panose="02020603050405020304" pitchFamily="18" charset="0"/>
                <a:cs typeface="Times New Roman" panose="02020603050405020304" pitchFamily="18" charset="0"/>
              </a:rPr>
              <a:t>stdio.h</a:t>
            </a:r>
            <a:r>
              <a:rPr lang="en-US" b="1" dirty="0">
                <a:latin typeface="Courier New" panose="02070309020205020404" pitchFamily="49" charset="0"/>
                <a:ea typeface="Times New Roman" panose="02020603050405020304" pitchFamily="18" charset="0"/>
                <a:cs typeface="Times New Roman" panose="02020603050405020304" pitchFamily="18" charset="0"/>
              </a:rPr>
              <a:t>&gt;</a:t>
            </a:r>
            <a:endParaRPr lang="en-US" sz="1600" dirty="0">
              <a:effectLst/>
              <a:latin typeface="Times New Roman" panose="02020603050405020304" pitchFamily="18" charset="0"/>
              <a:ea typeface="Times New Roman" panose="02020603050405020304" pitchFamily="18" charset="0"/>
            </a:endParaRPr>
          </a:p>
          <a:p>
            <a:r>
              <a:rPr lang="en-US" b="1" dirty="0">
                <a:latin typeface="Courier New" panose="02070309020205020404" pitchFamily="49" charset="0"/>
                <a:ea typeface="Times New Roman" panose="02020603050405020304" pitchFamily="18" charset="0"/>
                <a:cs typeface="Times New Roman" panose="02020603050405020304" pitchFamily="18" charset="0"/>
              </a:rPr>
              <a:t>main()</a:t>
            </a:r>
            <a:endParaRPr lang="en-US" sz="1600" dirty="0">
              <a:effectLst/>
              <a:latin typeface="Times New Roman" panose="02020603050405020304" pitchFamily="18" charset="0"/>
              <a:ea typeface="Times New Roman" panose="02020603050405020304" pitchFamily="18" charset="0"/>
            </a:endParaRPr>
          </a:p>
          <a:p>
            <a:r>
              <a:rPr lang="en-US" b="1" dirty="0">
                <a:latin typeface="Courier New" panose="02070309020205020404" pitchFamily="49" charset="0"/>
                <a:ea typeface="Times New Roman" panose="02020603050405020304" pitchFamily="18" charset="0"/>
                <a:cs typeface="Times New Roman" panose="02020603050405020304" pitchFamily="18" charset="0"/>
              </a:rPr>
              <a:t>{</a:t>
            </a:r>
            <a:endParaRPr lang="en-US" sz="1600" dirty="0">
              <a:effectLst/>
              <a:latin typeface="Times New Roman" panose="02020603050405020304" pitchFamily="18" charset="0"/>
              <a:ea typeface="Times New Roman" panose="02020603050405020304" pitchFamily="18" charset="0"/>
            </a:endParaRPr>
          </a:p>
          <a:p>
            <a:r>
              <a:rPr lang="en-US" b="1" dirty="0">
                <a:latin typeface="Courier New" panose="02070309020205020404" pitchFamily="49" charset="0"/>
                <a:ea typeface="Times New Roman" panose="02020603050405020304" pitchFamily="18" charset="0"/>
                <a:cs typeface="Times New Roman" panose="02020603050405020304" pitchFamily="18" charset="0"/>
              </a:rPr>
              <a:t>  </a:t>
            </a:r>
            <a:r>
              <a:rPr lang="en-US" b="1" dirty="0" err="1">
                <a:latin typeface="Courier New" panose="02070309020205020404" pitchFamily="49" charset="0"/>
                <a:ea typeface="Times New Roman" panose="02020603050405020304" pitchFamily="18" charset="0"/>
                <a:cs typeface="Times New Roman" panose="02020603050405020304" pitchFamily="18" charset="0"/>
              </a:rPr>
              <a:t>int</a:t>
            </a:r>
            <a:r>
              <a:rPr lang="en-US" b="1" dirty="0">
                <a:latin typeface="Courier New" panose="02070309020205020404" pitchFamily="49" charset="0"/>
                <a:ea typeface="Times New Roman" panose="02020603050405020304" pitchFamily="18" charset="0"/>
                <a:cs typeface="Times New Roman" panose="02020603050405020304" pitchFamily="18" charset="0"/>
              </a:rPr>
              <a:t> x, y, z[3], *p1, *p2;</a:t>
            </a:r>
            <a:endParaRPr lang="en-US" sz="1600" dirty="0">
              <a:effectLst/>
              <a:latin typeface="Times New Roman" panose="02020603050405020304" pitchFamily="18" charset="0"/>
              <a:ea typeface="Times New Roman" panose="02020603050405020304" pitchFamily="18" charset="0"/>
            </a:endParaRPr>
          </a:p>
          <a:p>
            <a:r>
              <a:rPr lang="en-US" sz="1100" b="1" dirty="0">
                <a:latin typeface="Courier New" panose="02070309020205020404" pitchFamily="49" charset="0"/>
                <a:ea typeface="Times New Roman" panose="02020603050405020304" pitchFamily="18" charset="0"/>
                <a:cs typeface="Times New Roman" panose="02020603050405020304" pitchFamily="18" charset="0"/>
              </a:rPr>
              <a:t> </a:t>
            </a:r>
            <a:endParaRPr lang="en-US" sz="1050" dirty="0">
              <a:effectLst/>
              <a:latin typeface="Times New Roman" panose="02020603050405020304" pitchFamily="18" charset="0"/>
              <a:ea typeface="Times New Roman" panose="02020603050405020304" pitchFamily="18" charset="0"/>
            </a:endParaRPr>
          </a:p>
          <a:p>
            <a:r>
              <a:rPr lang="en-US" b="1" dirty="0">
                <a:latin typeface="Courier New" panose="02070309020205020404" pitchFamily="49" charset="0"/>
                <a:ea typeface="Times New Roman" panose="02020603050405020304" pitchFamily="18" charset="0"/>
                <a:cs typeface="Times New Roman" panose="02020603050405020304" pitchFamily="18" charset="0"/>
              </a:rPr>
              <a:t>  </a:t>
            </a:r>
            <a:r>
              <a:rPr lang="fr-FR" b="1" dirty="0">
                <a:latin typeface="Courier New" panose="02070309020205020404" pitchFamily="49" charset="0"/>
                <a:ea typeface="Times New Roman" panose="02020603050405020304" pitchFamily="18" charset="0"/>
                <a:cs typeface="Times New Roman" panose="02020603050405020304" pitchFamily="18" charset="0"/>
              </a:rPr>
              <a:t>p1 = &amp;x;</a:t>
            </a:r>
            <a:endParaRPr lang="en-US" sz="1600" dirty="0">
              <a:effectLst/>
              <a:latin typeface="Times New Roman" panose="02020603050405020304" pitchFamily="18" charset="0"/>
              <a:ea typeface="Times New Roman" panose="02020603050405020304" pitchFamily="18" charset="0"/>
            </a:endParaRPr>
          </a:p>
          <a:p>
            <a:r>
              <a:rPr lang="fr-FR" b="1" dirty="0">
                <a:latin typeface="Courier New" panose="02070309020205020404" pitchFamily="49" charset="0"/>
                <a:ea typeface="Times New Roman" panose="02020603050405020304" pitchFamily="18" charset="0"/>
                <a:cs typeface="Times New Roman" panose="02020603050405020304" pitchFamily="18" charset="0"/>
              </a:rPr>
              <a:t>  p2 = z;</a:t>
            </a:r>
            <a:endParaRPr lang="en-US" sz="1600" dirty="0">
              <a:effectLst/>
              <a:latin typeface="Times New Roman" panose="02020603050405020304" pitchFamily="18" charset="0"/>
              <a:ea typeface="Times New Roman" panose="02020603050405020304" pitchFamily="18" charset="0"/>
            </a:endParaRPr>
          </a:p>
          <a:p>
            <a:r>
              <a:rPr lang="fr-FR" b="1" dirty="0">
                <a:latin typeface="Courier New" panose="02070309020205020404" pitchFamily="49" charset="0"/>
                <a:ea typeface="Times New Roman" panose="02020603050405020304" pitchFamily="18" charset="0"/>
                <a:cs typeface="Times New Roman" panose="02020603050405020304" pitchFamily="18" charset="0"/>
              </a:rPr>
              <a:t>  z[1] = 6;</a:t>
            </a:r>
            <a:endParaRPr lang="en-US" sz="1600" dirty="0">
              <a:effectLst/>
              <a:latin typeface="Times New Roman" panose="02020603050405020304" pitchFamily="18" charset="0"/>
              <a:ea typeface="Times New Roman" panose="02020603050405020304" pitchFamily="18" charset="0"/>
            </a:endParaRPr>
          </a:p>
          <a:p>
            <a:r>
              <a:rPr lang="fr-FR" b="1" dirty="0">
                <a:latin typeface="Courier New" panose="02070309020205020404" pitchFamily="49" charset="0"/>
                <a:ea typeface="Times New Roman" panose="02020603050405020304" pitchFamily="18" charset="0"/>
                <a:cs typeface="Times New Roman" panose="02020603050405020304" pitchFamily="18" charset="0"/>
              </a:rPr>
              <a:t>  *p2++ = 5;</a:t>
            </a:r>
            <a:endParaRPr lang="en-US" sz="1600" dirty="0">
              <a:effectLst/>
              <a:latin typeface="Times New Roman" panose="02020603050405020304" pitchFamily="18" charset="0"/>
              <a:ea typeface="Times New Roman" panose="02020603050405020304" pitchFamily="18" charset="0"/>
            </a:endParaRPr>
          </a:p>
          <a:p>
            <a:r>
              <a:rPr lang="fr-FR" b="1" dirty="0">
                <a:latin typeface="Courier New" panose="02070309020205020404" pitchFamily="49" charset="0"/>
                <a:ea typeface="Times New Roman" panose="02020603050405020304" pitchFamily="18" charset="0"/>
                <a:cs typeface="Times New Roman" panose="02020603050405020304" pitchFamily="18" charset="0"/>
              </a:rPr>
              <a:t>  *++p2 = 8;</a:t>
            </a:r>
            <a:endParaRPr lang="en-US" sz="1600" dirty="0">
              <a:effectLst/>
              <a:latin typeface="Times New Roman" panose="02020603050405020304" pitchFamily="18" charset="0"/>
              <a:ea typeface="Times New Roman" panose="02020603050405020304" pitchFamily="18" charset="0"/>
            </a:endParaRPr>
          </a:p>
          <a:p>
            <a:r>
              <a:rPr lang="fr-FR" b="1" dirty="0">
                <a:latin typeface="Courier New" panose="02070309020205020404" pitchFamily="49" charset="0"/>
                <a:ea typeface="Times New Roman" panose="02020603050405020304" pitchFamily="18" charset="0"/>
                <a:cs typeface="Times New Roman" panose="02020603050405020304" pitchFamily="18" charset="0"/>
              </a:rPr>
              <a:t>  *p1 = p2 - p1;</a:t>
            </a:r>
            <a:endParaRPr lang="en-US" sz="1600" dirty="0">
              <a:effectLst/>
              <a:latin typeface="Times New Roman" panose="02020603050405020304" pitchFamily="18" charset="0"/>
              <a:ea typeface="Times New Roman" panose="02020603050405020304" pitchFamily="18" charset="0"/>
            </a:endParaRPr>
          </a:p>
          <a:p>
            <a:r>
              <a:rPr lang="fr-FR" b="1" dirty="0">
                <a:latin typeface="Courier New" panose="02070309020205020404" pitchFamily="49" charset="0"/>
                <a:ea typeface="Times New Roman" panose="02020603050405020304" pitchFamily="18" charset="0"/>
                <a:cs typeface="Times New Roman" panose="02020603050405020304" pitchFamily="18" charset="0"/>
              </a:rPr>
              <a:t>        </a:t>
            </a:r>
            <a:endParaRPr lang="en-US" sz="1600" dirty="0">
              <a:effectLst/>
              <a:latin typeface="Times New Roman" panose="02020603050405020304" pitchFamily="18" charset="0"/>
              <a:ea typeface="Times New Roman" panose="02020603050405020304" pitchFamily="18" charset="0"/>
            </a:endParaRPr>
          </a:p>
          <a:p>
            <a:r>
              <a:rPr lang="fr-FR" b="1" dirty="0">
                <a:latin typeface="Courier New" panose="02070309020205020404" pitchFamily="49" charset="0"/>
                <a:ea typeface="Times New Roman" panose="02020603050405020304" pitchFamily="18" charset="0"/>
                <a:cs typeface="Times New Roman" panose="02020603050405020304" pitchFamily="18" charset="0"/>
              </a:rPr>
              <a:t>  printf("p1=%d *p1=%d &amp;p1=%d \n", </a:t>
            </a:r>
            <a:endParaRPr lang="en-US" sz="1600" dirty="0">
              <a:effectLst/>
              <a:latin typeface="Times New Roman" panose="02020603050405020304" pitchFamily="18" charset="0"/>
              <a:ea typeface="Times New Roman" panose="02020603050405020304" pitchFamily="18" charset="0"/>
            </a:endParaRPr>
          </a:p>
          <a:p>
            <a:pPr marL="457200" marR="0" indent="457200"/>
            <a:r>
              <a:rPr lang="fr-FR" b="1" dirty="0">
                <a:latin typeface="Courier New" panose="02070309020205020404" pitchFamily="49" charset="0"/>
                <a:ea typeface="Times New Roman" panose="02020603050405020304" pitchFamily="18" charset="0"/>
                <a:cs typeface="Times New Roman" panose="02020603050405020304" pitchFamily="18" charset="0"/>
              </a:rPr>
              <a:t>p1, *p1, &amp;p1);   </a:t>
            </a:r>
            <a:endParaRPr lang="en-US" sz="1600" dirty="0">
              <a:effectLst/>
              <a:latin typeface="Times New Roman" panose="02020603050405020304" pitchFamily="18" charset="0"/>
              <a:ea typeface="Times New Roman" panose="02020603050405020304" pitchFamily="18" charset="0"/>
            </a:endParaRPr>
          </a:p>
          <a:p>
            <a:r>
              <a:rPr lang="fr-FR" b="1" dirty="0">
                <a:latin typeface="Courier New" panose="02070309020205020404" pitchFamily="49" charset="0"/>
                <a:ea typeface="Times New Roman" panose="02020603050405020304" pitchFamily="18" charset="0"/>
                <a:cs typeface="Times New Roman" panose="02020603050405020304" pitchFamily="18" charset="0"/>
              </a:rPr>
              <a:t>  printf("p2=%d *p2=%d &amp;p2=%d \n", </a:t>
            </a:r>
            <a:endParaRPr lang="en-US" sz="1600" dirty="0">
              <a:effectLst/>
              <a:latin typeface="Times New Roman" panose="02020603050405020304" pitchFamily="18" charset="0"/>
              <a:ea typeface="Times New Roman" panose="02020603050405020304" pitchFamily="18" charset="0"/>
            </a:endParaRPr>
          </a:p>
          <a:p>
            <a:pPr marL="457200" marR="0" indent="457200"/>
            <a:r>
              <a:rPr lang="fr-FR" b="1" dirty="0">
                <a:latin typeface="Courier New" panose="02070309020205020404" pitchFamily="49" charset="0"/>
                <a:ea typeface="Times New Roman" panose="02020603050405020304" pitchFamily="18" charset="0"/>
                <a:cs typeface="Times New Roman" panose="02020603050405020304" pitchFamily="18" charset="0"/>
              </a:rPr>
              <a:t>p2, *p2, &amp;p2);</a:t>
            </a:r>
          </a:p>
          <a:p>
            <a:pPr marL="457200" marR="0" indent="457200"/>
            <a:r>
              <a:rPr lang="fr-FR" sz="1400" b="1" dirty="0">
                <a:latin typeface="Courier New" panose="02070309020205020404" pitchFamily="49" charset="0"/>
                <a:ea typeface="Times New Roman" panose="02020603050405020304" pitchFamily="18" charset="0"/>
                <a:cs typeface="Times New Roman" panose="02020603050405020304" pitchFamily="18" charset="0"/>
              </a:rPr>
              <a:t>   </a:t>
            </a:r>
            <a:endParaRPr lang="en-US" sz="1200" dirty="0">
              <a:effectLst/>
              <a:latin typeface="Times New Roman" panose="02020603050405020304" pitchFamily="18" charset="0"/>
              <a:ea typeface="Times New Roman" panose="02020603050405020304" pitchFamily="18" charset="0"/>
            </a:endParaRPr>
          </a:p>
          <a:p>
            <a:r>
              <a:rPr lang="fr-FR" sz="1400" b="1" dirty="0">
                <a:latin typeface="Courier New" panose="02070309020205020404" pitchFamily="49" charset="0"/>
                <a:ea typeface="Times New Roman" panose="02020603050405020304" pitchFamily="18" charset="0"/>
                <a:cs typeface="Times New Roman" panose="02020603050405020304" pitchFamily="18" charset="0"/>
              </a:rPr>
              <a:t> </a:t>
            </a:r>
            <a:r>
              <a:rPr lang="fr-FR" sz="2000" b="1" dirty="0">
                <a:effectLst/>
                <a:latin typeface="Courier New" panose="02070309020205020404" pitchFamily="49" charset="0"/>
                <a:ea typeface="Times New Roman" panose="02020603050405020304" pitchFamily="18" charset="0"/>
                <a:cs typeface="Times New Roman" panose="02020603050405020304" pitchFamily="18" charset="0"/>
              </a:rPr>
              <a:t> </a:t>
            </a:r>
            <a:r>
              <a:rPr lang="es-ES" sz="2000" b="1" dirty="0">
                <a:effectLst/>
                <a:latin typeface="Courier New" panose="02070309020205020404" pitchFamily="49" charset="0"/>
                <a:ea typeface="Times New Roman" panose="02020603050405020304" pitchFamily="18" charset="0"/>
                <a:cs typeface="Times New Roman" panose="02020603050405020304" pitchFamily="18" charset="0"/>
              </a:rPr>
              <a:t>y = f1(x, *p1, p2-1, &amp;p1);</a:t>
            </a:r>
          </a:p>
          <a:p>
            <a:endParaRPr lang="en-US" sz="1400" dirty="0">
              <a:effectLst/>
              <a:latin typeface="Times New Roman" panose="02020603050405020304" pitchFamily="18" charset="0"/>
              <a:ea typeface="Times New Roman" panose="02020603050405020304" pitchFamily="18" charset="0"/>
            </a:endParaRPr>
          </a:p>
          <a:p>
            <a:r>
              <a:rPr lang="es-ES" b="1" dirty="0">
                <a:latin typeface="Courier New" panose="02070309020205020404" pitchFamily="49" charset="0"/>
                <a:ea typeface="Times New Roman" panose="02020603050405020304" pitchFamily="18" charset="0"/>
                <a:cs typeface="Times New Roman" panose="02020603050405020304" pitchFamily="18" charset="0"/>
              </a:rPr>
              <a:t>  </a:t>
            </a:r>
            <a:r>
              <a:rPr lang="es-ES" b="1" dirty="0" err="1">
                <a:latin typeface="Courier New" panose="02070309020205020404" pitchFamily="49" charset="0"/>
                <a:ea typeface="Times New Roman" panose="02020603050405020304" pitchFamily="18" charset="0"/>
                <a:cs typeface="Times New Roman" panose="02020603050405020304" pitchFamily="18" charset="0"/>
              </a:rPr>
              <a:t>printf</a:t>
            </a:r>
            <a:r>
              <a:rPr lang="es-ES" b="1" dirty="0">
                <a:latin typeface="Courier New" panose="02070309020205020404" pitchFamily="49" charset="0"/>
                <a:ea typeface="Times New Roman" panose="02020603050405020304" pitchFamily="18" charset="0"/>
                <a:cs typeface="Times New Roman" panose="02020603050405020304" pitchFamily="18" charset="0"/>
              </a:rPr>
              <a:t>("%d %d %d %d %d\n",</a:t>
            </a:r>
            <a:endParaRPr lang="en-US" sz="1600" dirty="0">
              <a:effectLst/>
              <a:latin typeface="Times New Roman" panose="02020603050405020304" pitchFamily="18" charset="0"/>
              <a:ea typeface="Times New Roman" panose="02020603050405020304" pitchFamily="18" charset="0"/>
            </a:endParaRPr>
          </a:p>
          <a:p>
            <a:r>
              <a:rPr lang="es-ES" b="1" dirty="0">
                <a:latin typeface="Courier New" panose="02070309020205020404" pitchFamily="49" charset="0"/>
                <a:ea typeface="Times New Roman" panose="02020603050405020304" pitchFamily="18" charset="0"/>
                <a:cs typeface="Times New Roman" panose="02020603050405020304" pitchFamily="18" charset="0"/>
              </a:rPr>
              <a:t>     x, y, z[0], p1, p2 );   </a:t>
            </a:r>
            <a:endParaRPr lang="en-US" sz="1600" dirty="0">
              <a:effectLst/>
              <a:latin typeface="Times New Roman" panose="02020603050405020304" pitchFamily="18" charset="0"/>
              <a:ea typeface="Times New Roman" panose="02020603050405020304" pitchFamily="18" charset="0"/>
            </a:endParaRPr>
          </a:p>
          <a:p>
            <a:r>
              <a:rPr lang="es-ES" b="1" dirty="0">
                <a:latin typeface="Courier New" panose="02070309020205020404" pitchFamily="49" charset="0"/>
                <a:ea typeface="Times New Roman" panose="02020603050405020304" pitchFamily="18" charset="0"/>
                <a:cs typeface="Times New Roman" panose="02020603050405020304" pitchFamily="18" charset="0"/>
              </a:rPr>
              <a:t> </a:t>
            </a:r>
            <a:endParaRPr lang="en-US" sz="1600" dirty="0">
              <a:effectLst/>
              <a:latin typeface="Times New Roman" panose="02020603050405020304" pitchFamily="18" charset="0"/>
              <a:ea typeface="Times New Roman" panose="02020603050405020304" pitchFamily="18" charset="0"/>
            </a:endParaRPr>
          </a:p>
          <a:p>
            <a:r>
              <a:rPr lang="es-ES" b="1" dirty="0">
                <a:latin typeface="Courier New" panose="02070309020205020404" pitchFamily="49" charset="0"/>
                <a:ea typeface="Times New Roman" panose="02020603050405020304" pitchFamily="18" charset="0"/>
                <a:cs typeface="Times New Roman" panose="02020603050405020304" pitchFamily="18" charset="0"/>
              </a:rPr>
              <a:t>  </a:t>
            </a:r>
            <a:r>
              <a:rPr lang="es-ES" b="1" dirty="0" err="1">
                <a:latin typeface="Courier New" panose="02070309020205020404" pitchFamily="49" charset="0"/>
                <a:ea typeface="Times New Roman" panose="02020603050405020304" pitchFamily="18" charset="0"/>
                <a:cs typeface="Times New Roman" panose="02020603050405020304" pitchFamily="18" charset="0"/>
              </a:rPr>
              <a:t>printf</a:t>
            </a:r>
            <a:r>
              <a:rPr lang="es-ES" b="1" dirty="0">
                <a:latin typeface="Courier New" panose="02070309020205020404" pitchFamily="49" charset="0"/>
                <a:ea typeface="Times New Roman" panose="02020603050405020304" pitchFamily="18" charset="0"/>
                <a:cs typeface="Times New Roman" panose="02020603050405020304" pitchFamily="18" charset="0"/>
              </a:rPr>
              <a:t>("%d %d \n", *p1, *p2);   </a:t>
            </a:r>
            <a:endParaRPr lang="en-US" sz="1600" dirty="0">
              <a:effectLst/>
              <a:latin typeface="Times New Roman" panose="02020603050405020304" pitchFamily="18" charset="0"/>
              <a:ea typeface="Times New Roman" panose="02020603050405020304" pitchFamily="18" charset="0"/>
            </a:endParaRPr>
          </a:p>
          <a:p>
            <a:r>
              <a:rPr lang="es-ES" b="1" dirty="0">
                <a:latin typeface="Courier New" panose="02070309020205020404" pitchFamily="49" charset="0"/>
                <a:ea typeface="Times New Roman" panose="02020603050405020304" pitchFamily="18" charset="0"/>
                <a:cs typeface="Times New Roman" panose="02020603050405020304" pitchFamily="18" charset="0"/>
              </a:rPr>
              <a:t> </a:t>
            </a:r>
            <a:endParaRPr lang="en-US" sz="1600" dirty="0">
              <a:effectLst/>
              <a:latin typeface="Times New Roman" panose="02020603050405020304" pitchFamily="18" charset="0"/>
              <a:ea typeface="Times New Roman" panose="02020603050405020304" pitchFamily="18" charset="0"/>
            </a:endParaRPr>
          </a:p>
          <a:p>
            <a:r>
              <a:rPr lang="es-ES" b="1" dirty="0">
                <a:latin typeface="Courier New" panose="02070309020205020404" pitchFamily="49" charset="0"/>
                <a:ea typeface="Times New Roman" panose="02020603050405020304" pitchFamily="18" charset="0"/>
                <a:cs typeface="Times New Roman" panose="02020603050405020304" pitchFamily="18" charset="0"/>
              </a:rPr>
              <a:t>}</a:t>
            </a:r>
            <a:endParaRPr lang="en-US" sz="1600" dirty="0">
              <a:effectLst/>
              <a:latin typeface="Times New Roman" panose="02020603050405020304" pitchFamily="18" charset="0"/>
              <a:ea typeface="Times New Roman" panose="02020603050405020304" pitchFamily="18" charset="0"/>
            </a:endParaRPr>
          </a:p>
        </p:txBody>
      </p:sp>
      <p:sp>
        <p:nvSpPr>
          <p:cNvPr id="3" name="Rectangle 2">
            <a:extLst>
              <a:ext uri="{FF2B5EF4-FFF2-40B4-BE49-F238E27FC236}">
                <a16:creationId xmlns:a16="http://schemas.microsoft.com/office/drawing/2014/main" id="{8F45DB97-76F5-4E11-857A-B1AD668CB1EE}"/>
              </a:ext>
            </a:extLst>
          </p:cNvPr>
          <p:cNvSpPr/>
          <p:nvPr/>
        </p:nvSpPr>
        <p:spPr>
          <a:xfrm>
            <a:off x="4842164" y="31187"/>
            <a:ext cx="4163292" cy="5355312"/>
          </a:xfrm>
          <a:prstGeom prst="rect">
            <a:avLst/>
          </a:prstGeom>
          <a:solidFill>
            <a:schemeClr val="bg1"/>
          </a:solidFill>
          <a:ln>
            <a:solidFill>
              <a:schemeClr val="accent1"/>
            </a:solidFill>
          </a:ln>
        </p:spPr>
        <p:txBody>
          <a:bodyPr wrap="square">
            <a:spAutoFit/>
          </a:bodyPr>
          <a:lstStyle/>
          <a:p>
            <a:r>
              <a:rPr lang="es-ES" b="1" dirty="0">
                <a:latin typeface="Courier New" panose="02070309020205020404" pitchFamily="49" charset="0"/>
                <a:ea typeface="Times New Roman" panose="02020603050405020304" pitchFamily="18" charset="0"/>
                <a:cs typeface="Times New Roman" panose="02020603050405020304" pitchFamily="18" charset="0"/>
              </a:rPr>
              <a:t> </a:t>
            </a:r>
            <a:endParaRPr lang="en-US" sz="1600" dirty="0">
              <a:effectLst/>
              <a:latin typeface="Times New Roman" panose="02020603050405020304" pitchFamily="18" charset="0"/>
              <a:ea typeface="Times New Roman" panose="02020603050405020304" pitchFamily="18" charset="0"/>
            </a:endParaRPr>
          </a:p>
          <a:p>
            <a:r>
              <a:rPr lang="es-ES" b="1" dirty="0" err="1">
                <a:latin typeface="Courier New" panose="02070309020205020404" pitchFamily="49" charset="0"/>
                <a:ea typeface="Times New Roman" panose="02020603050405020304" pitchFamily="18" charset="0"/>
                <a:cs typeface="Times New Roman" panose="02020603050405020304" pitchFamily="18" charset="0"/>
              </a:rPr>
              <a:t>int</a:t>
            </a:r>
            <a:r>
              <a:rPr lang="es-ES" b="1" dirty="0">
                <a:latin typeface="Courier New" panose="02070309020205020404" pitchFamily="49" charset="0"/>
                <a:ea typeface="Times New Roman" panose="02020603050405020304" pitchFamily="18" charset="0"/>
                <a:cs typeface="Times New Roman" panose="02020603050405020304" pitchFamily="18" charset="0"/>
              </a:rPr>
              <a:t> f1(</a:t>
            </a:r>
            <a:r>
              <a:rPr lang="es-ES" b="1" dirty="0" err="1">
                <a:latin typeface="Courier New" panose="02070309020205020404" pitchFamily="49" charset="0"/>
                <a:ea typeface="Times New Roman" panose="02020603050405020304" pitchFamily="18" charset="0"/>
                <a:cs typeface="Times New Roman" panose="02020603050405020304" pitchFamily="18" charset="0"/>
              </a:rPr>
              <a:t>int</a:t>
            </a:r>
            <a:r>
              <a:rPr lang="es-ES" b="1" dirty="0">
                <a:latin typeface="Courier New" panose="02070309020205020404" pitchFamily="49" charset="0"/>
                <a:ea typeface="Times New Roman" panose="02020603050405020304" pitchFamily="18" charset="0"/>
                <a:cs typeface="Times New Roman" panose="02020603050405020304" pitchFamily="18" charset="0"/>
              </a:rPr>
              <a:t> a, </a:t>
            </a:r>
            <a:r>
              <a:rPr lang="es-ES" b="1" dirty="0" err="1">
                <a:latin typeface="Courier New" panose="02070309020205020404" pitchFamily="49" charset="0"/>
                <a:ea typeface="Times New Roman" panose="02020603050405020304" pitchFamily="18" charset="0"/>
                <a:cs typeface="Times New Roman" panose="02020603050405020304" pitchFamily="18" charset="0"/>
              </a:rPr>
              <a:t>int</a:t>
            </a:r>
            <a:r>
              <a:rPr lang="es-ES" b="1" dirty="0">
                <a:latin typeface="Courier New" panose="02070309020205020404" pitchFamily="49" charset="0"/>
                <a:ea typeface="Times New Roman" panose="02020603050405020304" pitchFamily="18" charset="0"/>
                <a:cs typeface="Times New Roman" panose="02020603050405020304" pitchFamily="18" charset="0"/>
              </a:rPr>
              <a:t> b, </a:t>
            </a:r>
          </a:p>
          <a:p>
            <a:r>
              <a:rPr lang="es-ES" b="1" dirty="0">
                <a:latin typeface="Courier New" panose="02070309020205020404" pitchFamily="49" charset="0"/>
                <a:ea typeface="Times New Roman" panose="02020603050405020304" pitchFamily="18" charset="0"/>
                <a:cs typeface="Times New Roman" panose="02020603050405020304" pitchFamily="18" charset="0"/>
              </a:rPr>
              <a:t>       </a:t>
            </a:r>
            <a:r>
              <a:rPr lang="es-ES" b="1" dirty="0" err="1">
                <a:latin typeface="Courier New" panose="02070309020205020404" pitchFamily="49" charset="0"/>
                <a:ea typeface="Times New Roman" panose="02020603050405020304" pitchFamily="18" charset="0"/>
                <a:cs typeface="Times New Roman" panose="02020603050405020304" pitchFamily="18" charset="0"/>
              </a:rPr>
              <a:t>int</a:t>
            </a:r>
            <a:r>
              <a:rPr lang="es-ES" b="1" dirty="0">
                <a:latin typeface="Courier New" panose="02070309020205020404" pitchFamily="49" charset="0"/>
                <a:ea typeface="Times New Roman" panose="02020603050405020304" pitchFamily="18" charset="0"/>
                <a:cs typeface="Times New Roman" panose="02020603050405020304" pitchFamily="18" charset="0"/>
              </a:rPr>
              <a:t> *c, </a:t>
            </a:r>
            <a:r>
              <a:rPr lang="es-ES" b="1" dirty="0" err="1">
                <a:latin typeface="Courier New" panose="02070309020205020404" pitchFamily="49" charset="0"/>
                <a:ea typeface="Times New Roman" panose="02020603050405020304" pitchFamily="18" charset="0"/>
                <a:cs typeface="Times New Roman" panose="02020603050405020304" pitchFamily="18" charset="0"/>
              </a:rPr>
              <a:t>int</a:t>
            </a:r>
            <a:r>
              <a:rPr lang="es-ES" b="1" dirty="0">
                <a:latin typeface="Courier New" panose="02070309020205020404" pitchFamily="49" charset="0"/>
                <a:ea typeface="Times New Roman" panose="02020603050405020304" pitchFamily="18" charset="0"/>
                <a:cs typeface="Times New Roman" panose="02020603050405020304" pitchFamily="18" charset="0"/>
              </a:rPr>
              <a:t> **d)</a:t>
            </a:r>
            <a:endParaRPr lang="en-US" sz="1600" dirty="0">
              <a:effectLst/>
              <a:latin typeface="Times New Roman" panose="02020603050405020304" pitchFamily="18" charset="0"/>
              <a:ea typeface="Times New Roman" panose="02020603050405020304" pitchFamily="18" charset="0"/>
            </a:endParaRPr>
          </a:p>
          <a:p>
            <a:r>
              <a:rPr lang="es-ES" b="1" dirty="0">
                <a:latin typeface="Courier New" panose="02070309020205020404" pitchFamily="49" charset="0"/>
                <a:ea typeface="Times New Roman" panose="02020603050405020304" pitchFamily="18" charset="0"/>
                <a:cs typeface="Times New Roman" panose="02020603050405020304" pitchFamily="18" charset="0"/>
              </a:rPr>
              <a:t>{</a:t>
            </a:r>
            <a:endParaRPr lang="en-US" sz="1600" dirty="0">
              <a:effectLst/>
              <a:latin typeface="Times New Roman" panose="02020603050405020304" pitchFamily="18" charset="0"/>
              <a:ea typeface="Times New Roman" panose="02020603050405020304" pitchFamily="18" charset="0"/>
            </a:endParaRPr>
          </a:p>
          <a:p>
            <a:r>
              <a:rPr lang="es-ES" b="1" dirty="0">
                <a:latin typeface="Courier New" panose="02070309020205020404" pitchFamily="49" charset="0"/>
                <a:ea typeface="Times New Roman" panose="02020603050405020304" pitchFamily="18" charset="0"/>
                <a:cs typeface="Times New Roman" panose="02020603050405020304" pitchFamily="18" charset="0"/>
              </a:rPr>
              <a:t>   </a:t>
            </a:r>
            <a:r>
              <a:rPr lang="es-ES" b="1" dirty="0" err="1">
                <a:latin typeface="Courier New" panose="02070309020205020404" pitchFamily="49" charset="0"/>
                <a:ea typeface="Times New Roman" panose="02020603050405020304" pitchFamily="18" charset="0"/>
                <a:cs typeface="Times New Roman" panose="02020603050405020304" pitchFamily="18" charset="0"/>
              </a:rPr>
              <a:t>int</a:t>
            </a:r>
            <a:r>
              <a:rPr lang="es-ES" b="1" dirty="0">
                <a:latin typeface="Courier New" panose="02070309020205020404" pitchFamily="49" charset="0"/>
                <a:ea typeface="Times New Roman" panose="02020603050405020304" pitchFamily="18" charset="0"/>
                <a:cs typeface="Times New Roman" panose="02020603050405020304" pitchFamily="18" charset="0"/>
              </a:rPr>
              <a:t> x, y; </a:t>
            </a:r>
            <a:endParaRPr lang="en-US" sz="1600" dirty="0">
              <a:effectLst/>
              <a:latin typeface="Times New Roman" panose="02020603050405020304" pitchFamily="18" charset="0"/>
              <a:ea typeface="Times New Roman" panose="02020603050405020304" pitchFamily="18" charset="0"/>
            </a:endParaRPr>
          </a:p>
          <a:p>
            <a:r>
              <a:rPr lang="es-ES" b="1" dirty="0">
                <a:latin typeface="Courier New" panose="02070309020205020404" pitchFamily="49" charset="0"/>
                <a:ea typeface="Times New Roman" panose="02020603050405020304" pitchFamily="18" charset="0"/>
                <a:cs typeface="Times New Roman" panose="02020603050405020304" pitchFamily="18" charset="0"/>
              </a:rPr>
              <a:t>        </a:t>
            </a:r>
            <a:endParaRPr lang="en-US" sz="1600" dirty="0">
              <a:effectLst/>
              <a:latin typeface="Times New Roman" panose="02020603050405020304" pitchFamily="18" charset="0"/>
              <a:ea typeface="Times New Roman" panose="02020603050405020304" pitchFamily="18" charset="0"/>
            </a:endParaRPr>
          </a:p>
          <a:p>
            <a:r>
              <a:rPr lang="es-ES" b="1" dirty="0">
                <a:latin typeface="Courier New" panose="02070309020205020404" pitchFamily="49" charset="0"/>
                <a:ea typeface="Times New Roman" panose="02020603050405020304" pitchFamily="18" charset="0"/>
                <a:cs typeface="Times New Roman" panose="02020603050405020304" pitchFamily="18" charset="0"/>
              </a:rPr>
              <a:t>   </a:t>
            </a:r>
            <a:r>
              <a:rPr lang="es-ES" b="1" dirty="0" err="1">
                <a:latin typeface="Courier New" panose="02070309020205020404" pitchFamily="49" charset="0"/>
                <a:ea typeface="Times New Roman" panose="02020603050405020304" pitchFamily="18" charset="0"/>
                <a:cs typeface="Times New Roman" panose="02020603050405020304" pitchFamily="18" charset="0"/>
              </a:rPr>
              <a:t>printf</a:t>
            </a:r>
            <a:r>
              <a:rPr lang="es-ES" b="1" dirty="0">
                <a:latin typeface="Courier New" panose="02070309020205020404" pitchFamily="49" charset="0"/>
                <a:ea typeface="Times New Roman" panose="02020603050405020304" pitchFamily="18" charset="0"/>
                <a:cs typeface="Times New Roman" panose="02020603050405020304" pitchFamily="18" charset="0"/>
              </a:rPr>
              <a:t>("%d %d\n", </a:t>
            </a:r>
          </a:p>
          <a:p>
            <a:r>
              <a:rPr lang="es-ES" b="1" dirty="0">
                <a:latin typeface="Courier New" panose="02070309020205020404" pitchFamily="49" charset="0"/>
                <a:ea typeface="Times New Roman" panose="02020603050405020304" pitchFamily="18" charset="0"/>
                <a:cs typeface="Times New Roman" panose="02020603050405020304" pitchFamily="18" charset="0"/>
              </a:rPr>
              <a:t>           c, *c );   </a:t>
            </a:r>
            <a:endParaRPr lang="en-US" sz="1600" dirty="0">
              <a:effectLst/>
              <a:latin typeface="Times New Roman" panose="02020603050405020304" pitchFamily="18" charset="0"/>
              <a:ea typeface="Times New Roman" panose="02020603050405020304" pitchFamily="18" charset="0"/>
            </a:endParaRPr>
          </a:p>
          <a:p>
            <a:r>
              <a:rPr lang="es-ES" b="1" dirty="0">
                <a:latin typeface="Courier New" panose="02070309020205020404" pitchFamily="49" charset="0"/>
                <a:ea typeface="Times New Roman" panose="02020603050405020304" pitchFamily="18" charset="0"/>
                <a:cs typeface="Times New Roman" panose="02020603050405020304" pitchFamily="18" charset="0"/>
              </a:rPr>
              <a:t>   </a:t>
            </a:r>
            <a:r>
              <a:rPr lang="es-ES" b="1" dirty="0" err="1">
                <a:latin typeface="Courier New" panose="02070309020205020404" pitchFamily="49" charset="0"/>
                <a:ea typeface="Times New Roman" panose="02020603050405020304" pitchFamily="18" charset="0"/>
                <a:cs typeface="Times New Roman" panose="02020603050405020304" pitchFamily="18" charset="0"/>
              </a:rPr>
              <a:t>printf</a:t>
            </a:r>
            <a:r>
              <a:rPr lang="es-ES" b="1" dirty="0">
                <a:latin typeface="Courier New" panose="02070309020205020404" pitchFamily="49" charset="0"/>
                <a:ea typeface="Times New Roman" panose="02020603050405020304" pitchFamily="18" charset="0"/>
                <a:cs typeface="Times New Roman" panose="02020603050405020304" pitchFamily="18" charset="0"/>
              </a:rPr>
              <a:t>("%d %d %d\n", </a:t>
            </a:r>
            <a:endParaRPr lang="en-US" sz="1600" dirty="0">
              <a:effectLst/>
              <a:latin typeface="Times New Roman" panose="02020603050405020304" pitchFamily="18" charset="0"/>
              <a:ea typeface="Times New Roman" panose="02020603050405020304" pitchFamily="18" charset="0"/>
            </a:endParaRPr>
          </a:p>
          <a:p>
            <a:r>
              <a:rPr lang="es-ES" b="1" dirty="0">
                <a:latin typeface="Courier New" panose="02070309020205020404" pitchFamily="49" charset="0"/>
                <a:ea typeface="Times New Roman" panose="02020603050405020304" pitchFamily="18" charset="0"/>
                <a:cs typeface="Times New Roman" panose="02020603050405020304" pitchFamily="18" charset="0"/>
              </a:rPr>
              <a:t>         d, *d , **d);   </a:t>
            </a:r>
            <a:endParaRPr lang="en-US" sz="1600" dirty="0">
              <a:effectLst/>
              <a:latin typeface="Times New Roman" panose="02020603050405020304" pitchFamily="18" charset="0"/>
              <a:ea typeface="Times New Roman" panose="02020603050405020304" pitchFamily="18" charset="0"/>
            </a:endParaRPr>
          </a:p>
          <a:p>
            <a:r>
              <a:rPr lang="es-ES" b="1" dirty="0">
                <a:latin typeface="Courier New" panose="02070309020205020404" pitchFamily="49" charset="0"/>
                <a:ea typeface="Times New Roman" panose="02020603050405020304" pitchFamily="18" charset="0"/>
                <a:cs typeface="Times New Roman" panose="02020603050405020304" pitchFamily="18" charset="0"/>
              </a:rPr>
              <a:t> </a:t>
            </a:r>
            <a:endParaRPr lang="en-US" sz="1600" dirty="0">
              <a:effectLst/>
              <a:latin typeface="Times New Roman" panose="02020603050405020304" pitchFamily="18" charset="0"/>
              <a:ea typeface="Times New Roman" panose="02020603050405020304" pitchFamily="18" charset="0"/>
            </a:endParaRPr>
          </a:p>
          <a:p>
            <a:r>
              <a:rPr lang="es-ES" b="1" dirty="0">
                <a:latin typeface="Courier New" panose="02070309020205020404" pitchFamily="49" charset="0"/>
                <a:ea typeface="Times New Roman" panose="02020603050405020304" pitchFamily="18" charset="0"/>
                <a:cs typeface="Times New Roman" panose="02020603050405020304" pitchFamily="18" charset="0"/>
              </a:rPr>
              <a:t>   *d = c - 1 ;</a:t>
            </a:r>
            <a:endParaRPr lang="en-US" sz="1600" dirty="0">
              <a:effectLst/>
              <a:latin typeface="Times New Roman" panose="02020603050405020304" pitchFamily="18" charset="0"/>
              <a:ea typeface="Times New Roman" panose="02020603050405020304" pitchFamily="18" charset="0"/>
            </a:endParaRPr>
          </a:p>
          <a:p>
            <a:r>
              <a:rPr lang="es-ES" b="1" dirty="0">
                <a:latin typeface="Courier New" panose="02070309020205020404" pitchFamily="49" charset="0"/>
                <a:ea typeface="Times New Roman" panose="02020603050405020304" pitchFamily="18" charset="0"/>
                <a:cs typeface="Times New Roman" panose="02020603050405020304" pitchFamily="18" charset="0"/>
              </a:rPr>
              <a:t> </a:t>
            </a:r>
            <a:endParaRPr lang="en-US" sz="1600" dirty="0">
              <a:effectLst/>
              <a:latin typeface="Times New Roman" panose="02020603050405020304" pitchFamily="18" charset="0"/>
              <a:ea typeface="Times New Roman" panose="02020603050405020304" pitchFamily="18" charset="0"/>
            </a:endParaRPr>
          </a:p>
          <a:p>
            <a:r>
              <a:rPr lang="es-ES" b="1" dirty="0">
                <a:latin typeface="Courier New" panose="02070309020205020404" pitchFamily="49" charset="0"/>
                <a:ea typeface="Times New Roman" panose="02020603050405020304" pitchFamily="18" charset="0"/>
                <a:cs typeface="Times New Roman" panose="02020603050405020304" pitchFamily="18" charset="0"/>
              </a:rPr>
              <a:t>   x = *(c-1) = *(c+1) + **d;</a:t>
            </a:r>
            <a:endParaRPr lang="en-US" sz="1600" dirty="0">
              <a:effectLst/>
              <a:latin typeface="Times New Roman" panose="02020603050405020304" pitchFamily="18" charset="0"/>
              <a:ea typeface="Times New Roman" panose="02020603050405020304" pitchFamily="18" charset="0"/>
            </a:endParaRPr>
          </a:p>
          <a:p>
            <a:r>
              <a:rPr lang="es-ES" b="1" dirty="0">
                <a:latin typeface="Courier New" panose="02070309020205020404" pitchFamily="49" charset="0"/>
                <a:ea typeface="Times New Roman" panose="02020603050405020304" pitchFamily="18" charset="0"/>
                <a:cs typeface="Times New Roman" panose="02020603050405020304" pitchFamily="18" charset="0"/>
              </a:rPr>
              <a:t> </a:t>
            </a:r>
            <a:endParaRPr lang="en-US" sz="1600" dirty="0">
              <a:effectLst/>
              <a:latin typeface="Times New Roman" panose="02020603050405020304" pitchFamily="18" charset="0"/>
              <a:ea typeface="Times New Roman" panose="02020603050405020304" pitchFamily="18" charset="0"/>
            </a:endParaRPr>
          </a:p>
          <a:p>
            <a:r>
              <a:rPr lang="es-ES" b="1" dirty="0">
                <a:latin typeface="Courier New" panose="02070309020205020404" pitchFamily="49" charset="0"/>
                <a:ea typeface="Times New Roman" panose="02020603050405020304" pitchFamily="18" charset="0"/>
                <a:cs typeface="Times New Roman" panose="02020603050405020304" pitchFamily="18" charset="0"/>
              </a:rPr>
              <a:t>   y = *(*d+1) + 2 * *c;</a:t>
            </a:r>
            <a:endParaRPr lang="en-US" sz="1600" dirty="0">
              <a:effectLst/>
              <a:latin typeface="Times New Roman" panose="02020603050405020304" pitchFamily="18" charset="0"/>
              <a:ea typeface="Times New Roman" panose="02020603050405020304" pitchFamily="18" charset="0"/>
            </a:endParaRPr>
          </a:p>
          <a:p>
            <a:r>
              <a:rPr lang="es-ES" b="1" dirty="0">
                <a:latin typeface="Courier New" panose="02070309020205020404" pitchFamily="49" charset="0"/>
                <a:ea typeface="Times New Roman" panose="02020603050405020304" pitchFamily="18" charset="0"/>
                <a:cs typeface="Times New Roman" panose="02020603050405020304" pitchFamily="18" charset="0"/>
              </a:rPr>
              <a:t> </a:t>
            </a:r>
            <a:endParaRPr lang="en-US" sz="1600" dirty="0">
              <a:effectLst/>
              <a:latin typeface="Times New Roman" panose="02020603050405020304" pitchFamily="18" charset="0"/>
              <a:ea typeface="Times New Roman" panose="02020603050405020304" pitchFamily="18" charset="0"/>
            </a:endParaRPr>
          </a:p>
          <a:p>
            <a:r>
              <a:rPr lang="es-ES" b="1" dirty="0">
                <a:latin typeface="Courier New" panose="02070309020205020404" pitchFamily="49" charset="0"/>
                <a:ea typeface="Times New Roman" panose="02020603050405020304" pitchFamily="18" charset="0"/>
                <a:cs typeface="Times New Roman" panose="02020603050405020304" pitchFamily="18" charset="0"/>
              </a:rPr>
              <a:t>   </a:t>
            </a:r>
            <a:r>
              <a:rPr lang="en-US" b="1" dirty="0">
                <a:latin typeface="Courier New" panose="02070309020205020404" pitchFamily="49" charset="0"/>
                <a:ea typeface="Times New Roman" panose="02020603050405020304" pitchFamily="18" charset="0"/>
                <a:cs typeface="Times New Roman" panose="02020603050405020304" pitchFamily="18" charset="0"/>
              </a:rPr>
              <a:t>return y-x;</a:t>
            </a:r>
            <a:endParaRPr lang="en-US" sz="1600" dirty="0">
              <a:effectLst/>
              <a:latin typeface="Times New Roman" panose="02020603050405020304" pitchFamily="18" charset="0"/>
              <a:ea typeface="Times New Roman" panose="02020603050405020304" pitchFamily="18" charset="0"/>
            </a:endParaRPr>
          </a:p>
          <a:p>
            <a:r>
              <a:rPr lang="en-US" b="1" dirty="0">
                <a:latin typeface="Courier New" panose="02070309020205020404" pitchFamily="49" charset="0"/>
                <a:ea typeface="Times New Roman" panose="02020603050405020304" pitchFamily="18" charset="0"/>
                <a:cs typeface="Times New Roman" panose="02020603050405020304" pitchFamily="18" charset="0"/>
              </a:rPr>
              <a:t>}</a:t>
            </a:r>
            <a:endParaRPr lang="en-US" sz="1600" dirty="0">
              <a:effectLst/>
              <a:latin typeface="Times New Roman" panose="02020603050405020304" pitchFamily="18" charset="0"/>
              <a:ea typeface="Times New Roman" panose="02020603050405020304" pitchFamily="18" charset="0"/>
            </a:endParaRPr>
          </a:p>
        </p:txBody>
      </p:sp>
      <p:graphicFrame>
        <p:nvGraphicFramePr>
          <p:cNvPr id="4" name="Table 3">
            <a:extLst>
              <a:ext uri="{FF2B5EF4-FFF2-40B4-BE49-F238E27FC236}">
                <a16:creationId xmlns:a16="http://schemas.microsoft.com/office/drawing/2014/main" id="{E6609C5A-6E82-4733-85E8-FEB5BB168E02}"/>
              </a:ext>
            </a:extLst>
          </p:cNvPr>
          <p:cNvGraphicFramePr>
            <a:graphicFrameLocks noGrp="1"/>
          </p:cNvGraphicFramePr>
          <p:nvPr>
            <p:extLst>
              <p:ext uri="{D42A27DB-BD31-4B8C-83A1-F6EECF244321}">
                <p14:modId xmlns:p14="http://schemas.microsoft.com/office/powerpoint/2010/main" val="1632784576"/>
              </p:ext>
            </p:extLst>
          </p:nvPr>
        </p:nvGraphicFramePr>
        <p:xfrm>
          <a:off x="9085968" y="31187"/>
          <a:ext cx="2995196" cy="7030341"/>
        </p:xfrm>
        <a:graphic>
          <a:graphicData uri="http://schemas.openxmlformats.org/drawingml/2006/table">
            <a:tbl>
              <a:tblPr>
                <a:tableStyleId>{5C22544A-7EE6-4342-B048-85BDC9FD1C3A}</a:tableStyleId>
              </a:tblPr>
              <a:tblGrid>
                <a:gridCol w="639923">
                  <a:extLst>
                    <a:ext uri="{9D8B030D-6E8A-4147-A177-3AD203B41FA5}">
                      <a16:colId xmlns:a16="http://schemas.microsoft.com/office/drawing/2014/main" val="95919163"/>
                    </a:ext>
                  </a:extLst>
                </a:gridCol>
                <a:gridCol w="484909">
                  <a:extLst>
                    <a:ext uri="{9D8B030D-6E8A-4147-A177-3AD203B41FA5}">
                      <a16:colId xmlns:a16="http://schemas.microsoft.com/office/drawing/2014/main" val="2114789138"/>
                    </a:ext>
                  </a:extLst>
                </a:gridCol>
                <a:gridCol w="1870364">
                  <a:extLst>
                    <a:ext uri="{9D8B030D-6E8A-4147-A177-3AD203B41FA5}">
                      <a16:colId xmlns:a16="http://schemas.microsoft.com/office/drawing/2014/main" val="964555256"/>
                    </a:ext>
                  </a:extLst>
                </a:gridCol>
              </a:tblGrid>
              <a:tr h="809915">
                <a:tc>
                  <a:txBody>
                    <a:bodyPr/>
                    <a:lstStyle/>
                    <a:p>
                      <a:pPr marL="0" marR="0" algn="r">
                        <a:lnSpc>
                          <a:spcPct val="115000"/>
                        </a:lnSpc>
                        <a:spcBef>
                          <a:spcPts val="0"/>
                        </a:spcBef>
                        <a:spcAft>
                          <a:spcPts val="0"/>
                        </a:spcAft>
                      </a:pPr>
                      <a:r>
                        <a:rPr lang="en-US" sz="1600" dirty="0">
                          <a:effectLst/>
                        </a:rPr>
                        <a:t>name</a:t>
                      </a:r>
                      <a:endParaRPr lang="en-US"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9326" marR="29326" marT="0" marB="0" anchor="ctr"/>
                </a:tc>
                <a:tc>
                  <a:txBody>
                    <a:bodyPr/>
                    <a:lstStyle/>
                    <a:p>
                      <a:pPr marL="0" marR="0" algn="r">
                        <a:lnSpc>
                          <a:spcPct val="115000"/>
                        </a:lnSpc>
                        <a:spcBef>
                          <a:spcPts val="0"/>
                        </a:spcBef>
                        <a:spcAft>
                          <a:spcPts val="0"/>
                        </a:spcAft>
                      </a:pPr>
                      <a:r>
                        <a:rPr lang="en-US" sz="1400" dirty="0" err="1">
                          <a:effectLst/>
                        </a:rPr>
                        <a:t>Addr</a:t>
                      </a:r>
                      <a:endParaRPr lang="en-US"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9326" marR="29326" marT="0" marB="0" anchor="ctr"/>
                </a:tc>
                <a:tc>
                  <a:txBody>
                    <a:bodyPr/>
                    <a:lstStyle/>
                    <a:p>
                      <a:pPr marL="0" marR="0" algn="ctr">
                        <a:lnSpc>
                          <a:spcPct val="115000"/>
                        </a:lnSpc>
                        <a:spcBef>
                          <a:spcPts val="0"/>
                        </a:spcBef>
                        <a:spcAft>
                          <a:spcPts val="0"/>
                        </a:spcAft>
                      </a:pPr>
                      <a:r>
                        <a:rPr lang="en-US" sz="1600" dirty="0">
                          <a:effectLst/>
                        </a:rPr>
                        <a:t>Content/Value</a:t>
                      </a:r>
                      <a:endParaRPr lang="en-US"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9326" marR="29326" marT="0" marB="0" anchor="ctr"/>
                </a:tc>
                <a:extLst>
                  <a:ext uri="{0D108BD9-81ED-4DB2-BD59-A6C34878D82A}">
                    <a16:rowId xmlns:a16="http://schemas.microsoft.com/office/drawing/2014/main" val="2448807112"/>
                  </a:ext>
                </a:extLst>
              </a:tr>
              <a:tr h="269618">
                <a:tc>
                  <a:txBody>
                    <a:bodyPr/>
                    <a:lstStyle/>
                    <a:p>
                      <a:pPr marL="0" marR="0" algn="r">
                        <a:lnSpc>
                          <a:spcPct val="115000"/>
                        </a:lnSpc>
                        <a:spcBef>
                          <a:spcPts val="0"/>
                        </a:spcBef>
                        <a:spcAft>
                          <a:spcPts val="0"/>
                        </a:spcAft>
                      </a:pPr>
                      <a:r>
                        <a:rPr lang="en-US" sz="2000">
                          <a:effectLst/>
                        </a:rPr>
                        <a:t>x</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9326" marR="29326" marT="0" marB="0" anchor="ctr"/>
                </a:tc>
                <a:tc>
                  <a:txBody>
                    <a:bodyPr/>
                    <a:lstStyle/>
                    <a:p>
                      <a:pPr marL="0" marR="0" algn="r">
                        <a:lnSpc>
                          <a:spcPct val="115000"/>
                        </a:lnSpc>
                        <a:spcBef>
                          <a:spcPts val="0"/>
                        </a:spcBef>
                        <a:spcAft>
                          <a:spcPts val="0"/>
                        </a:spcAft>
                      </a:pPr>
                      <a:r>
                        <a:rPr lang="en-US" sz="2000">
                          <a:effectLst/>
                        </a:rPr>
                        <a:t>12</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9326" marR="29326" marT="0" marB="0" anchor="ctr"/>
                </a:tc>
                <a:tc>
                  <a:txBody>
                    <a:bodyPr/>
                    <a:lstStyle/>
                    <a:p>
                      <a:pPr marL="0" marR="0" algn="r">
                        <a:lnSpc>
                          <a:spcPct val="115000"/>
                        </a:lnSpc>
                        <a:spcBef>
                          <a:spcPts val="0"/>
                        </a:spcBef>
                        <a:spcAft>
                          <a:spcPts val="0"/>
                        </a:spcAft>
                      </a:pPr>
                      <a:r>
                        <a:rPr lang="en-US" sz="2000">
                          <a:effectLst/>
                        </a:rPr>
                        <a:t> </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9326" marR="29326" marT="0" marB="0" anchor="ctr"/>
                </a:tc>
                <a:extLst>
                  <a:ext uri="{0D108BD9-81ED-4DB2-BD59-A6C34878D82A}">
                    <a16:rowId xmlns:a16="http://schemas.microsoft.com/office/drawing/2014/main" val="352678547"/>
                  </a:ext>
                </a:extLst>
              </a:tr>
              <a:tr h="269618">
                <a:tc>
                  <a:txBody>
                    <a:bodyPr/>
                    <a:lstStyle/>
                    <a:p>
                      <a:pPr marL="0" marR="0" algn="r">
                        <a:lnSpc>
                          <a:spcPct val="115000"/>
                        </a:lnSpc>
                        <a:spcBef>
                          <a:spcPts val="0"/>
                        </a:spcBef>
                        <a:spcAft>
                          <a:spcPts val="0"/>
                        </a:spcAft>
                      </a:pPr>
                      <a:r>
                        <a:rPr lang="en-US" sz="2000">
                          <a:effectLst/>
                        </a:rPr>
                        <a:t>y</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9326" marR="29326" marT="0" marB="0" anchor="ctr"/>
                </a:tc>
                <a:tc>
                  <a:txBody>
                    <a:bodyPr/>
                    <a:lstStyle/>
                    <a:p>
                      <a:pPr marL="0" marR="0" algn="r">
                        <a:lnSpc>
                          <a:spcPct val="115000"/>
                        </a:lnSpc>
                        <a:spcBef>
                          <a:spcPts val="0"/>
                        </a:spcBef>
                        <a:spcAft>
                          <a:spcPts val="0"/>
                        </a:spcAft>
                      </a:pPr>
                      <a:r>
                        <a:rPr lang="en-US" sz="2000">
                          <a:effectLst/>
                        </a:rPr>
                        <a:t>16</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9326" marR="29326" marT="0" marB="0" anchor="ctr"/>
                </a:tc>
                <a:tc>
                  <a:txBody>
                    <a:bodyPr/>
                    <a:lstStyle/>
                    <a:p>
                      <a:pPr marL="0" marR="0" algn="r">
                        <a:lnSpc>
                          <a:spcPct val="115000"/>
                        </a:lnSpc>
                        <a:spcBef>
                          <a:spcPts val="0"/>
                        </a:spcBef>
                        <a:spcAft>
                          <a:spcPts val="0"/>
                        </a:spcAft>
                      </a:pPr>
                      <a:r>
                        <a:rPr lang="en-US" sz="2000">
                          <a:effectLst/>
                        </a:rPr>
                        <a:t> </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9326" marR="29326" marT="0" marB="0" anchor="ctr"/>
                </a:tc>
                <a:extLst>
                  <a:ext uri="{0D108BD9-81ED-4DB2-BD59-A6C34878D82A}">
                    <a16:rowId xmlns:a16="http://schemas.microsoft.com/office/drawing/2014/main" val="3125199096"/>
                  </a:ext>
                </a:extLst>
              </a:tr>
              <a:tr h="410068">
                <a:tc>
                  <a:txBody>
                    <a:bodyPr/>
                    <a:lstStyle/>
                    <a:p>
                      <a:pPr marL="0" marR="0" algn="r">
                        <a:lnSpc>
                          <a:spcPct val="115000"/>
                        </a:lnSpc>
                        <a:spcBef>
                          <a:spcPts val="0"/>
                        </a:spcBef>
                        <a:spcAft>
                          <a:spcPts val="0"/>
                        </a:spcAft>
                      </a:pPr>
                      <a:r>
                        <a:rPr lang="en-US" sz="2000">
                          <a:effectLst/>
                        </a:rPr>
                        <a:t>z[0]</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9326" marR="29326" marT="0" marB="0" anchor="ctr"/>
                </a:tc>
                <a:tc>
                  <a:txBody>
                    <a:bodyPr/>
                    <a:lstStyle/>
                    <a:p>
                      <a:pPr marL="0" marR="0" algn="r">
                        <a:lnSpc>
                          <a:spcPct val="115000"/>
                        </a:lnSpc>
                        <a:spcBef>
                          <a:spcPts val="0"/>
                        </a:spcBef>
                        <a:spcAft>
                          <a:spcPts val="0"/>
                        </a:spcAft>
                      </a:pPr>
                      <a:r>
                        <a:rPr lang="en-US" sz="2000">
                          <a:effectLst/>
                        </a:rPr>
                        <a:t>20</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9326" marR="29326" marT="0" marB="0" anchor="ctr"/>
                </a:tc>
                <a:tc>
                  <a:txBody>
                    <a:bodyPr/>
                    <a:lstStyle/>
                    <a:p>
                      <a:pPr marL="0" marR="0" algn="r">
                        <a:lnSpc>
                          <a:spcPct val="115000"/>
                        </a:lnSpc>
                        <a:spcBef>
                          <a:spcPts val="0"/>
                        </a:spcBef>
                        <a:spcAft>
                          <a:spcPts val="0"/>
                        </a:spcAft>
                      </a:pPr>
                      <a:r>
                        <a:rPr lang="en-US" sz="2000" dirty="0">
                          <a:effectLst/>
                        </a:rPr>
                        <a:t> </a:t>
                      </a:r>
                      <a:endParaRPr lang="en-US" sz="2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9326" marR="29326" marT="0" marB="0" anchor="ctr"/>
                </a:tc>
                <a:extLst>
                  <a:ext uri="{0D108BD9-81ED-4DB2-BD59-A6C34878D82A}">
                    <a16:rowId xmlns:a16="http://schemas.microsoft.com/office/drawing/2014/main" val="3044122913"/>
                  </a:ext>
                </a:extLst>
              </a:tr>
              <a:tr h="410068">
                <a:tc>
                  <a:txBody>
                    <a:bodyPr/>
                    <a:lstStyle/>
                    <a:p>
                      <a:pPr marL="0" marR="0" algn="r">
                        <a:lnSpc>
                          <a:spcPct val="115000"/>
                        </a:lnSpc>
                        <a:spcBef>
                          <a:spcPts val="0"/>
                        </a:spcBef>
                        <a:spcAft>
                          <a:spcPts val="0"/>
                        </a:spcAft>
                      </a:pPr>
                      <a:r>
                        <a:rPr lang="en-US" sz="2000">
                          <a:effectLst/>
                        </a:rPr>
                        <a:t>z[1]</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9326" marR="29326" marT="0" marB="0" anchor="ctr"/>
                </a:tc>
                <a:tc>
                  <a:txBody>
                    <a:bodyPr/>
                    <a:lstStyle/>
                    <a:p>
                      <a:pPr marL="0" marR="0" algn="r">
                        <a:lnSpc>
                          <a:spcPct val="115000"/>
                        </a:lnSpc>
                        <a:spcBef>
                          <a:spcPts val="0"/>
                        </a:spcBef>
                        <a:spcAft>
                          <a:spcPts val="0"/>
                        </a:spcAft>
                      </a:pPr>
                      <a:r>
                        <a:rPr lang="en-US" sz="2000">
                          <a:effectLst/>
                        </a:rPr>
                        <a:t>24</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9326" marR="29326" marT="0" marB="0" anchor="ctr"/>
                </a:tc>
                <a:tc>
                  <a:txBody>
                    <a:bodyPr/>
                    <a:lstStyle/>
                    <a:p>
                      <a:pPr marL="0" marR="0" algn="r">
                        <a:lnSpc>
                          <a:spcPct val="115000"/>
                        </a:lnSpc>
                        <a:spcBef>
                          <a:spcPts val="0"/>
                        </a:spcBef>
                        <a:spcAft>
                          <a:spcPts val="0"/>
                        </a:spcAft>
                      </a:pPr>
                      <a:r>
                        <a:rPr lang="en-US" sz="2000">
                          <a:effectLst/>
                        </a:rPr>
                        <a:t> </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9326" marR="29326" marT="0" marB="0" anchor="ctr"/>
                </a:tc>
                <a:extLst>
                  <a:ext uri="{0D108BD9-81ED-4DB2-BD59-A6C34878D82A}">
                    <a16:rowId xmlns:a16="http://schemas.microsoft.com/office/drawing/2014/main" val="2228347894"/>
                  </a:ext>
                </a:extLst>
              </a:tr>
              <a:tr h="410068">
                <a:tc>
                  <a:txBody>
                    <a:bodyPr/>
                    <a:lstStyle/>
                    <a:p>
                      <a:pPr marL="0" marR="0" algn="r">
                        <a:lnSpc>
                          <a:spcPct val="115000"/>
                        </a:lnSpc>
                        <a:spcBef>
                          <a:spcPts val="0"/>
                        </a:spcBef>
                        <a:spcAft>
                          <a:spcPts val="0"/>
                        </a:spcAft>
                      </a:pPr>
                      <a:r>
                        <a:rPr lang="en-US" sz="2000">
                          <a:effectLst/>
                        </a:rPr>
                        <a:t>z[2]</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9326" marR="29326" marT="0" marB="0" anchor="ctr"/>
                </a:tc>
                <a:tc>
                  <a:txBody>
                    <a:bodyPr/>
                    <a:lstStyle/>
                    <a:p>
                      <a:pPr marL="0" marR="0" algn="r">
                        <a:lnSpc>
                          <a:spcPct val="115000"/>
                        </a:lnSpc>
                        <a:spcBef>
                          <a:spcPts val="0"/>
                        </a:spcBef>
                        <a:spcAft>
                          <a:spcPts val="0"/>
                        </a:spcAft>
                      </a:pPr>
                      <a:r>
                        <a:rPr lang="en-US" sz="2000">
                          <a:effectLst/>
                        </a:rPr>
                        <a:t>28</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9326" marR="29326" marT="0" marB="0" anchor="ctr"/>
                </a:tc>
                <a:tc>
                  <a:txBody>
                    <a:bodyPr/>
                    <a:lstStyle/>
                    <a:p>
                      <a:pPr marL="0" marR="0" algn="r">
                        <a:lnSpc>
                          <a:spcPct val="115000"/>
                        </a:lnSpc>
                        <a:spcBef>
                          <a:spcPts val="0"/>
                        </a:spcBef>
                        <a:spcAft>
                          <a:spcPts val="0"/>
                        </a:spcAft>
                      </a:pPr>
                      <a:r>
                        <a:rPr lang="en-US" sz="2000">
                          <a:effectLst/>
                        </a:rPr>
                        <a:t> </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9326" marR="29326" marT="0" marB="0" anchor="ctr"/>
                </a:tc>
                <a:extLst>
                  <a:ext uri="{0D108BD9-81ED-4DB2-BD59-A6C34878D82A}">
                    <a16:rowId xmlns:a16="http://schemas.microsoft.com/office/drawing/2014/main" val="1376777906"/>
                  </a:ext>
                </a:extLst>
              </a:tr>
              <a:tr h="269618">
                <a:tc>
                  <a:txBody>
                    <a:bodyPr/>
                    <a:lstStyle/>
                    <a:p>
                      <a:pPr marL="0" marR="0" algn="r">
                        <a:lnSpc>
                          <a:spcPct val="115000"/>
                        </a:lnSpc>
                        <a:spcBef>
                          <a:spcPts val="0"/>
                        </a:spcBef>
                        <a:spcAft>
                          <a:spcPts val="0"/>
                        </a:spcAft>
                      </a:pPr>
                      <a:r>
                        <a:rPr lang="en-US" sz="2000">
                          <a:effectLst/>
                        </a:rPr>
                        <a:t>p1</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9326" marR="29326" marT="0" marB="0" anchor="ctr"/>
                </a:tc>
                <a:tc>
                  <a:txBody>
                    <a:bodyPr/>
                    <a:lstStyle/>
                    <a:p>
                      <a:pPr marL="0" marR="0" algn="r">
                        <a:lnSpc>
                          <a:spcPct val="115000"/>
                        </a:lnSpc>
                        <a:spcBef>
                          <a:spcPts val="0"/>
                        </a:spcBef>
                        <a:spcAft>
                          <a:spcPts val="0"/>
                        </a:spcAft>
                      </a:pPr>
                      <a:r>
                        <a:rPr lang="en-US" sz="2000">
                          <a:effectLst/>
                        </a:rPr>
                        <a:t>32</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9326" marR="29326" marT="0" marB="0" anchor="ctr"/>
                </a:tc>
                <a:tc>
                  <a:txBody>
                    <a:bodyPr/>
                    <a:lstStyle/>
                    <a:p>
                      <a:pPr marL="0" marR="0" algn="r">
                        <a:lnSpc>
                          <a:spcPct val="115000"/>
                        </a:lnSpc>
                        <a:spcBef>
                          <a:spcPts val="0"/>
                        </a:spcBef>
                        <a:spcAft>
                          <a:spcPts val="0"/>
                        </a:spcAft>
                      </a:pPr>
                      <a:r>
                        <a:rPr lang="en-US" sz="2000">
                          <a:effectLst/>
                        </a:rPr>
                        <a:t> </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9326" marR="29326" marT="0" marB="0" anchor="ctr"/>
                </a:tc>
                <a:extLst>
                  <a:ext uri="{0D108BD9-81ED-4DB2-BD59-A6C34878D82A}">
                    <a16:rowId xmlns:a16="http://schemas.microsoft.com/office/drawing/2014/main" val="3445728446"/>
                  </a:ext>
                </a:extLst>
              </a:tr>
              <a:tr h="269618">
                <a:tc>
                  <a:txBody>
                    <a:bodyPr/>
                    <a:lstStyle/>
                    <a:p>
                      <a:pPr marL="0" marR="0" algn="r">
                        <a:lnSpc>
                          <a:spcPct val="115000"/>
                        </a:lnSpc>
                        <a:spcBef>
                          <a:spcPts val="0"/>
                        </a:spcBef>
                        <a:spcAft>
                          <a:spcPts val="0"/>
                        </a:spcAft>
                      </a:pPr>
                      <a:r>
                        <a:rPr lang="en-US" sz="2000">
                          <a:effectLst/>
                        </a:rPr>
                        <a:t>p2</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9326" marR="29326" marT="0" marB="0" anchor="ctr"/>
                </a:tc>
                <a:tc>
                  <a:txBody>
                    <a:bodyPr/>
                    <a:lstStyle/>
                    <a:p>
                      <a:pPr marL="0" marR="0" algn="r">
                        <a:lnSpc>
                          <a:spcPct val="115000"/>
                        </a:lnSpc>
                        <a:spcBef>
                          <a:spcPts val="0"/>
                        </a:spcBef>
                        <a:spcAft>
                          <a:spcPts val="0"/>
                        </a:spcAft>
                      </a:pPr>
                      <a:r>
                        <a:rPr lang="en-US" sz="2000">
                          <a:effectLst/>
                        </a:rPr>
                        <a:t>36</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9326" marR="29326" marT="0" marB="0" anchor="ctr"/>
                </a:tc>
                <a:tc>
                  <a:txBody>
                    <a:bodyPr/>
                    <a:lstStyle/>
                    <a:p>
                      <a:pPr marL="0" marR="0" algn="r">
                        <a:lnSpc>
                          <a:spcPct val="115000"/>
                        </a:lnSpc>
                        <a:spcBef>
                          <a:spcPts val="0"/>
                        </a:spcBef>
                        <a:spcAft>
                          <a:spcPts val="0"/>
                        </a:spcAft>
                      </a:pPr>
                      <a:r>
                        <a:rPr lang="en-US" sz="2000">
                          <a:effectLst/>
                        </a:rPr>
                        <a:t> </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9326" marR="29326" marT="0" marB="0" anchor="ctr"/>
                </a:tc>
                <a:extLst>
                  <a:ext uri="{0D108BD9-81ED-4DB2-BD59-A6C34878D82A}">
                    <a16:rowId xmlns:a16="http://schemas.microsoft.com/office/drawing/2014/main" val="1305482673"/>
                  </a:ext>
                </a:extLst>
              </a:tr>
              <a:tr h="396498">
                <a:tc>
                  <a:txBody>
                    <a:bodyPr/>
                    <a:lstStyle/>
                    <a:p>
                      <a:pPr marL="0" marR="0" algn="r">
                        <a:lnSpc>
                          <a:spcPct val="115000"/>
                        </a:lnSpc>
                        <a:spcBef>
                          <a:spcPts val="0"/>
                        </a:spcBef>
                        <a:spcAft>
                          <a:spcPts val="0"/>
                        </a:spcAft>
                      </a:pPr>
                      <a:r>
                        <a:rPr lang="en-US" sz="2000">
                          <a:effectLst/>
                        </a:rPr>
                        <a:t> </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9326" marR="29326" marT="0" marB="0" anchor="ctr"/>
                </a:tc>
                <a:tc>
                  <a:txBody>
                    <a:bodyPr/>
                    <a:lstStyle/>
                    <a:p>
                      <a:pPr marL="0" marR="0" algn="r">
                        <a:lnSpc>
                          <a:spcPct val="115000"/>
                        </a:lnSpc>
                        <a:spcBef>
                          <a:spcPts val="0"/>
                        </a:spcBef>
                        <a:spcAft>
                          <a:spcPts val="0"/>
                        </a:spcAft>
                      </a:pPr>
                      <a:r>
                        <a:rPr lang="en-US" sz="2000">
                          <a:effectLst/>
                        </a:rPr>
                        <a:t>…</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9326" marR="29326" marT="0" marB="0" anchor="ctr"/>
                </a:tc>
                <a:tc>
                  <a:txBody>
                    <a:bodyPr/>
                    <a:lstStyle/>
                    <a:p>
                      <a:pPr marL="0" marR="0" algn="r">
                        <a:lnSpc>
                          <a:spcPct val="115000"/>
                        </a:lnSpc>
                        <a:spcBef>
                          <a:spcPts val="0"/>
                        </a:spcBef>
                        <a:spcAft>
                          <a:spcPts val="0"/>
                        </a:spcAft>
                      </a:pPr>
                      <a:r>
                        <a:rPr lang="en-US" sz="2000">
                          <a:effectLst/>
                        </a:rPr>
                        <a:t> </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9326" marR="29326" marT="0" marB="0" anchor="ctr"/>
                </a:tc>
                <a:extLst>
                  <a:ext uri="{0D108BD9-81ED-4DB2-BD59-A6C34878D82A}">
                    <a16:rowId xmlns:a16="http://schemas.microsoft.com/office/drawing/2014/main" val="2324382872"/>
                  </a:ext>
                </a:extLst>
              </a:tr>
              <a:tr h="410068">
                <a:tc>
                  <a:txBody>
                    <a:bodyPr/>
                    <a:lstStyle/>
                    <a:p>
                      <a:pPr marL="0" marR="0" algn="r">
                        <a:lnSpc>
                          <a:spcPct val="115000"/>
                        </a:lnSpc>
                        <a:spcBef>
                          <a:spcPts val="0"/>
                        </a:spcBef>
                        <a:spcAft>
                          <a:spcPts val="0"/>
                        </a:spcAft>
                      </a:pPr>
                      <a:r>
                        <a:rPr lang="en-US" sz="2000">
                          <a:effectLst/>
                        </a:rPr>
                        <a:t> </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9326" marR="29326" marT="0" marB="0" anchor="ctr"/>
                </a:tc>
                <a:tc>
                  <a:txBody>
                    <a:bodyPr/>
                    <a:lstStyle/>
                    <a:p>
                      <a:pPr marL="0" marR="0" algn="r">
                        <a:lnSpc>
                          <a:spcPct val="115000"/>
                        </a:lnSpc>
                        <a:spcBef>
                          <a:spcPts val="0"/>
                        </a:spcBef>
                        <a:spcAft>
                          <a:spcPts val="0"/>
                        </a:spcAft>
                      </a:pPr>
                      <a:r>
                        <a:rPr lang="en-US" sz="2000">
                          <a:effectLst/>
                        </a:rPr>
                        <a:t>100</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9326" marR="29326" marT="0" marB="0" anchor="ctr"/>
                </a:tc>
                <a:tc>
                  <a:txBody>
                    <a:bodyPr/>
                    <a:lstStyle/>
                    <a:p>
                      <a:pPr marL="0" marR="0" algn="r">
                        <a:lnSpc>
                          <a:spcPct val="115000"/>
                        </a:lnSpc>
                        <a:spcBef>
                          <a:spcPts val="0"/>
                        </a:spcBef>
                        <a:spcAft>
                          <a:spcPts val="0"/>
                        </a:spcAft>
                      </a:pPr>
                      <a:r>
                        <a:rPr lang="en-US" sz="2000">
                          <a:effectLst/>
                        </a:rPr>
                        <a:t> </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9326" marR="29326" marT="0" marB="0" anchor="ctr"/>
                </a:tc>
                <a:extLst>
                  <a:ext uri="{0D108BD9-81ED-4DB2-BD59-A6C34878D82A}">
                    <a16:rowId xmlns:a16="http://schemas.microsoft.com/office/drawing/2014/main" val="3426374990"/>
                  </a:ext>
                </a:extLst>
              </a:tr>
              <a:tr h="410068">
                <a:tc>
                  <a:txBody>
                    <a:bodyPr/>
                    <a:lstStyle/>
                    <a:p>
                      <a:pPr marL="0" marR="0" algn="r">
                        <a:lnSpc>
                          <a:spcPct val="115000"/>
                        </a:lnSpc>
                        <a:spcBef>
                          <a:spcPts val="0"/>
                        </a:spcBef>
                        <a:spcAft>
                          <a:spcPts val="0"/>
                        </a:spcAft>
                      </a:pPr>
                      <a:r>
                        <a:rPr lang="en-US" sz="2000">
                          <a:effectLst/>
                        </a:rPr>
                        <a:t>a</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9326" marR="29326" marT="0" marB="0" anchor="ctr"/>
                </a:tc>
                <a:tc>
                  <a:txBody>
                    <a:bodyPr/>
                    <a:lstStyle/>
                    <a:p>
                      <a:pPr marL="0" marR="0" algn="r">
                        <a:lnSpc>
                          <a:spcPct val="115000"/>
                        </a:lnSpc>
                        <a:spcBef>
                          <a:spcPts val="0"/>
                        </a:spcBef>
                        <a:spcAft>
                          <a:spcPts val="0"/>
                        </a:spcAft>
                      </a:pPr>
                      <a:r>
                        <a:rPr lang="en-US" sz="2000">
                          <a:effectLst/>
                        </a:rPr>
                        <a:t>104</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9326" marR="29326" marT="0" marB="0" anchor="ctr"/>
                </a:tc>
                <a:tc>
                  <a:txBody>
                    <a:bodyPr/>
                    <a:lstStyle/>
                    <a:p>
                      <a:pPr marL="0" marR="0" algn="r">
                        <a:lnSpc>
                          <a:spcPct val="115000"/>
                        </a:lnSpc>
                        <a:spcBef>
                          <a:spcPts val="0"/>
                        </a:spcBef>
                        <a:spcAft>
                          <a:spcPts val="0"/>
                        </a:spcAft>
                      </a:pPr>
                      <a:r>
                        <a:rPr lang="en-US" sz="2000">
                          <a:effectLst/>
                        </a:rPr>
                        <a:t> </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9326" marR="29326" marT="0" marB="0" anchor="ctr"/>
                </a:tc>
                <a:extLst>
                  <a:ext uri="{0D108BD9-81ED-4DB2-BD59-A6C34878D82A}">
                    <a16:rowId xmlns:a16="http://schemas.microsoft.com/office/drawing/2014/main" val="593709764"/>
                  </a:ext>
                </a:extLst>
              </a:tr>
              <a:tr h="410068">
                <a:tc>
                  <a:txBody>
                    <a:bodyPr/>
                    <a:lstStyle/>
                    <a:p>
                      <a:pPr marL="0" marR="0" algn="r">
                        <a:lnSpc>
                          <a:spcPct val="115000"/>
                        </a:lnSpc>
                        <a:spcBef>
                          <a:spcPts val="0"/>
                        </a:spcBef>
                        <a:spcAft>
                          <a:spcPts val="0"/>
                        </a:spcAft>
                      </a:pPr>
                      <a:r>
                        <a:rPr lang="en-US" sz="2000">
                          <a:effectLst/>
                        </a:rPr>
                        <a:t>b</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9326" marR="29326" marT="0" marB="0" anchor="ctr"/>
                </a:tc>
                <a:tc>
                  <a:txBody>
                    <a:bodyPr/>
                    <a:lstStyle/>
                    <a:p>
                      <a:pPr marL="0" marR="0" algn="r">
                        <a:lnSpc>
                          <a:spcPct val="115000"/>
                        </a:lnSpc>
                        <a:spcBef>
                          <a:spcPts val="0"/>
                        </a:spcBef>
                        <a:spcAft>
                          <a:spcPts val="0"/>
                        </a:spcAft>
                      </a:pPr>
                      <a:r>
                        <a:rPr lang="en-US" sz="2000">
                          <a:effectLst/>
                        </a:rPr>
                        <a:t>108</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9326" marR="29326" marT="0" marB="0" anchor="ctr"/>
                </a:tc>
                <a:tc>
                  <a:txBody>
                    <a:bodyPr/>
                    <a:lstStyle/>
                    <a:p>
                      <a:pPr marL="0" marR="0" algn="r">
                        <a:lnSpc>
                          <a:spcPct val="115000"/>
                        </a:lnSpc>
                        <a:spcBef>
                          <a:spcPts val="0"/>
                        </a:spcBef>
                        <a:spcAft>
                          <a:spcPts val="0"/>
                        </a:spcAft>
                      </a:pPr>
                      <a:r>
                        <a:rPr lang="en-US" sz="2000">
                          <a:effectLst/>
                        </a:rPr>
                        <a:t> </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9326" marR="29326" marT="0" marB="0" anchor="ctr"/>
                </a:tc>
                <a:extLst>
                  <a:ext uri="{0D108BD9-81ED-4DB2-BD59-A6C34878D82A}">
                    <a16:rowId xmlns:a16="http://schemas.microsoft.com/office/drawing/2014/main" val="950272476"/>
                  </a:ext>
                </a:extLst>
              </a:tr>
              <a:tr h="410068">
                <a:tc>
                  <a:txBody>
                    <a:bodyPr/>
                    <a:lstStyle/>
                    <a:p>
                      <a:pPr marL="0" marR="0" algn="r">
                        <a:lnSpc>
                          <a:spcPct val="115000"/>
                        </a:lnSpc>
                        <a:spcBef>
                          <a:spcPts val="0"/>
                        </a:spcBef>
                        <a:spcAft>
                          <a:spcPts val="0"/>
                        </a:spcAft>
                      </a:pPr>
                      <a:r>
                        <a:rPr lang="en-US" sz="2000">
                          <a:effectLst/>
                        </a:rPr>
                        <a:t>c</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9326" marR="29326" marT="0" marB="0" anchor="ctr"/>
                </a:tc>
                <a:tc>
                  <a:txBody>
                    <a:bodyPr/>
                    <a:lstStyle/>
                    <a:p>
                      <a:pPr marL="0" marR="0" algn="r">
                        <a:lnSpc>
                          <a:spcPct val="115000"/>
                        </a:lnSpc>
                        <a:spcBef>
                          <a:spcPts val="0"/>
                        </a:spcBef>
                        <a:spcAft>
                          <a:spcPts val="0"/>
                        </a:spcAft>
                      </a:pPr>
                      <a:r>
                        <a:rPr lang="en-US" sz="2000">
                          <a:effectLst/>
                        </a:rPr>
                        <a:t>112</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9326" marR="29326" marT="0" marB="0" anchor="ctr"/>
                </a:tc>
                <a:tc>
                  <a:txBody>
                    <a:bodyPr/>
                    <a:lstStyle/>
                    <a:p>
                      <a:pPr marL="0" marR="0" algn="r">
                        <a:lnSpc>
                          <a:spcPct val="115000"/>
                        </a:lnSpc>
                        <a:spcBef>
                          <a:spcPts val="0"/>
                        </a:spcBef>
                        <a:spcAft>
                          <a:spcPts val="0"/>
                        </a:spcAft>
                      </a:pPr>
                      <a:r>
                        <a:rPr lang="en-US" sz="2000" dirty="0">
                          <a:effectLst/>
                        </a:rPr>
                        <a:t> </a:t>
                      </a:r>
                      <a:endParaRPr lang="en-US" sz="2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9326" marR="29326" marT="0" marB="0" anchor="ctr"/>
                </a:tc>
                <a:extLst>
                  <a:ext uri="{0D108BD9-81ED-4DB2-BD59-A6C34878D82A}">
                    <a16:rowId xmlns:a16="http://schemas.microsoft.com/office/drawing/2014/main" val="29618152"/>
                  </a:ext>
                </a:extLst>
              </a:tr>
              <a:tr h="410068">
                <a:tc>
                  <a:txBody>
                    <a:bodyPr/>
                    <a:lstStyle/>
                    <a:p>
                      <a:pPr marL="0" marR="0" algn="r">
                        <a:lnSpc>
                          <a:spcPct val="115000"/>
                        </a:lnSpc>
                        <a:spcBef>
                          <a:spcPts val="0"/>
                        </a:spcBef>
                        <a:spcAft>
                          <a:spcPts val="0"/>
                        </a:spcAft>
                      </a:pPr>
                      <a:r>
                        <a:rPr lang="en-US" sz="2000">
                          <a:effectLst/>
                        </a:rPr>
                        <a:t>d</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9326" marR="29326" marT="0" marB="0" anchor="ctr"/>
                </a:tc>
                <a:tc>
                  <a:txBody>
                    <a:bodyPr/>
                    <a:lstStyle/>
                    <a:p>
                      <a:pPr marL="0" marR="0" algn="r">
                        <a:lnSpc>
                          <a:spcPct val="115000"/>
                        </a:lnSpc>
                        <a:spcBef>
                          <a:spcPts val="0"/>
                        </a:spcBef>
                        <a:spcAft>
                          <a:spcPts val="0"/>
                        </a:spcAft>
                      </a:pPr>
                      <a:r>
                        <a:rPr lang="en-US" sz="2000">
                          <a:effectLst/>
                        </a:rPr>
                        <a:t>116</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9326" marR="29326" marT="0" marB="0" anchor="ctr"/>
                </a:tc>
                <a:tc>
                  <a:txBody>
                    <a:bodyPr/>
                    <a:lstStyle/>
                    <a:p>
                      <a:pPr marL="0" marR="0" algn="r">
                        <a:lnSpc>
                          <a:spcPct val="115000"/>
                        </a:lnSpc>
                        <a:spcBef>
                          <a:spcPts val="0"/>
                        </a:spcBef>
                        <a:spcAft>
                          <a:spcPts val="0"/>
                        </a:spcAft>
                      </a:pPr>
                      <a:r>
                        <a:rPr lang="en-US" sz="2000">
                          <a:effectLst/>
                        </a:rPr>
                        <a:t> </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9326" marR="29326" marT="0" marB="0" anchor="ctr"/>
                </a:tc>
                <a:extLst>
                  <a:ext uri="{0D108BD9-81ED-4DB2-BD59-A6C34878D82A}">
                    <a16:rowId xmlns:a16="http://schemas.microsoft.com/office/drawing/2014/main" val="2083037741"/>
                  </a:ext>
                </a:extLst>
              </a:tr>
              <a:tr h="410068">
                <a:tc>
                  <a:txBody>
                    <a:bodyPr/>
                    <a:lstStyle/>
                    <a:p>
                      <a:pPr marL="0" marR="0" algn="r">
                        <a:lnSpc>
                          <a:spcPct val="115000"/>
                        </a:lnSpc>
                        <a:spcBef>
                          <a:spcPts val="0"/>
                        </a:spcBef>
                        <a:spcAft>
                          <a:spcPts val="0"/>
                        </a:spcAft>
                      </a:pPr>
                      <a:r>
                        <a:rPr lang="en-US" sz="2000">
                          <a:effectLst/>
                        </a:rPr>
                        <a:t>x</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9326" marR="29326" marT="0" marB="0" anchor="ctr"/>
                </a:tc>
                <a:tc>
                  <a:txBody>
                    <a:bodyPr/>
                    <a:lstStyle/>
                    <a:p>
                      <a:pPr marL="0" marR="0" algn="r">
                        <a:lnSpc>
                          <a:spcPct val="115000"/>
                        </a:lnSpc>
                        <a:spcBef>
                          <a:spcPts val="0"/>
                        </a:spcBef>
                        <a:spcAft>
                          <a:spcPts val="0"/>
                        </a:spcAft>
                      </a:pPr>
                      <a:r>
                        <a:rPr lang="en-US" sz="2000">
                          <a:effectLst/>
                        </a:rPr>
                        <a:t>120</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9326" marR="29326" marT="0" marB="0" anchor="ctr"/>
                </a:tc>
                <a:tc>
                  <a:txBody>
                    <a:bodyPr/>
                    <a:lstStyle/>
                    <a:p>
                      <a:pPr marL="0" marR="0" algn="r">
                        <a:lnSpc>
                          <a:spcPct val="115000"/>
                        </a:lnSpc>
                        <a:spcBef>
                          <a:spcPts val="0"/>
                        </a:spcBef>
                        <a:spcAft>
                          <a:spcPts val="0"/>
                        </a:spcAft>
                      </a:pPr>
                      <a:r>
                        <a:rPr lang="en-US" sz="2000">
                          <a:effectLst/>
                        </a:rPr>
                        <a:t> </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9326" marR="29326" marT="0" marB="0" anchor="ctr"/>
                </a:tc>
                <a:extLst>
                  <a:ext uri="{0D108BD9-81ED-4DB2-BD59-A6C34878D82A}">
                    <a16:rowId xmlns:a16="http://schemas.microsoft.com/office/drawing/2014/main" val="1382993083"/>
                  </a:ext>
                </a:extLst>
              </a:tr>
              <a:tr h="410068">
                <a:tc>
                  <a:txBody>
                    <a:bodyPr/>
                    <a:lstStyle/>
                    <a:p>
                      <a:pPr marL="0" marR="0" algn="r">
                        <a:lnSpc>
                          <a:spcPct val="115000"/>
                        </a:lnSpc>
                        <a:spcBef>
                          <a:spcPts val="0"/>
                        </a:spcBef>
                        <a:spcAft>
                          <a:spcPts val="0"/>
                        </a:spcAft>
                      </a:pPr>
                      <a:r>
                        <a:rPr lang="en-US" sz="2000">
                          <a:effectLst/>
                        </a:rPr>
                        <a:t>y</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9326" marR="29326" marT="0" marB="0" anchor="ctr"/>
                </a:tc>
                <a:tc>
                  <a:txBody>
                    <a:bodyPr/>
                    <a:lstStyle/>
                    <a:p>
                      <a:pPr marL="0" marR="0" algn="r">
                        <a:lnSpc>
                          <a:spcPct val="115000"/>
                        </a:lnSpc>
                        <a:spcBef>
                          <a:spcPts val="0"/>
                        </a:spcBef>
                        <a:spcAft>
                          <a:spcPts val="0"/>
                        </a:spcAft>
                      </a:pPr>
                      <a:r>
                        <a:rPr lang="en-US" sz="2000">
                          <a:effectLst/>
                        </a:rPr>
                        <a:t>124</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9326" marR="29326" marT="0" marB="0" anchor="ctr"/>
                </a:tc>
                <a:tc>
                  <a:txBody>
                    <a:bodyPr/>
                    <a:lstStyle/>
                    <a:p>
                      <a:pPr marL="0" marR="0" algn="r">
                        <a:lnSpc>
                          <a:spcPct val="115000"/>
                        </a:lnSpc>
                        <a:spcBef>
                          <a:spcPts val="0"/>
                        </a:spcBef>
                        <a:spcAft>
                          <a:spcPts val="0"/>
                        </a:spcAft>
                      </a:pPr>
                      <a:r>
                        <a:rPr lang="en-US" sz="2000">
                          <a:effectLst/>
                        </a:rPr>
                        <a:t> </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9326" marR="29326" marT="0" marB="0" anchor="ctr"/>
                </a:tc>
                <a:extLst>
                  <a:ext uri="{0D108BD9-81ED-4DB2-BD59-A6C34878D82A}">
                    <a16:rowId xmlns:a16="http://schemas.microsoft.com/office/drawing/2014/main" val="1033299987"/>
                  </a:ext>
                </a:extLst>
              </a:tr>
              <a:tr h="410068">
                <a:tc>
                  <a:txBody>
                    <a:bodyPr/>
                    <a:lstStyle/>
                    <a:p>
                      <a:pPr marL="0" marR="0" algn="r">
                        <a:lnSpc>
                          <a:spcPct val="115000"/>
                        </a:lnSpc>
                        <a:spcBef>
                          <a:spcPts val="0"/>
                        </a:spcBef>
                        <a:spcAft>
                          <a:spcPts val="0"/>
                        </a:spcAft>
                      </a:pPr>
                      <a:r>
                        <a:rPr lang="en-US" sz="2000">
                          <a:effectLst/>
                        </a:rPr>
                        <a:t> </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9326" marR="29326" marT="0" marB="0" anchor="ctr"/>
                </a:tc>
                <a:tc>
                  <a:txBody>
                    <a:bodyPr/>
                    <a:lstStyle/>
                    <a:p>
                      <a:pPr marL="0" marR="0" algn="r">
                        <a:lnSpc>
                          <a:spcPct val="115000"/>
                        </a:lnSpc>
                        <a:spcBef>
                          <a:spcPts val="0"/>
                        </a:spcBef>
                        <a:spcAft>
                          <a:spcPts val="0"/>
                        </a:spcAft>
                      </a:pPr>
                      <a:r>
                        <a:rPr lang="en-US" sz="2000">
                          <a:effectLst/>
                        </a:rPr>
                        <a:t>128</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9326" marR="29326" marT="0" marB="0" anchor="ctr"/>
                </a:tc>
                <a:tc>
                  <a:txBody>
                    <a:bodyPr/>
                    <a:lstStyle/>
                    <a:p>
                      <a:pPr marL="0" marR="0" algn="r">
                        <a:lnSpc>
                          <a:spcPct val="115000"/>
                        </a:lnSpc>
                        <a:spcBef>
                          <a:spcPts val="0"/>
                        </a:spcBef>
                        <a:spcAft>
                          <a:spcPts val="0"/>
                        </a:spcAft>
                      </a:pPr>
                      <a:r>
                        <a:rPr lang="en-US" sz="2000" dirty="0">
                          <a:effectLst/>
                        </a:rPr>
                        <a:t> </a:t>
                      </a:r>
                      <a:endParaRPr lang="en-US" sz="2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9326" marR="29326" marT="0" marB="0" anchor="ctr"/>
                </a:tc>
                <a:extLst>
                  <a:ext uri="{0D108BD9-81ED-4DB2-BD59-A6C34878D82A}">
                    <a16:rowId xmlns:a16="http://schemas.microsoft.com/office/drawing/2014/main" val="1824080938"/>
                  </a:ext>
                </a:extLst>
              </a:tr>
            </a:tbl>
          </a:graphicData>
        </a:graphic>
      </p:graphicFrame>
      <p:sp>
        <p:nvSpPr>
          <p:cNvPr id="5" name="Rectangle 4">
            <a:extLst>
              <a:ext uri="{FF2B5EF4-FFF2-40B4-BE49-F238E27FC236}">
                <a16:creationId xmlns:a16="http://schemas.microsoft.com/office/drawing/2014/main" id="{8188E674-6C90-4A43-8838-E8EA1BFB8A7C}"/>
              </a:ext>
            </a:extLst>
          </p:cNvPr>
          <p:cNvSpPr/>
          <p:nvPr/>
        </p:nvSpPr>
        <p:spPr>
          <a:xfrm>
            <a:off x="4842164" y="5408124"/>
            <a:ext cx="1147815" cy="369332"/>
          </a:xfrm>
          <a:prstGeom prst="rect">
            <a:avLst/>
          </a:prstGeom>
        </p:spPr>
        <p:txBody>
          <a:bodyPr wrap="none">
            <a:spAutoFit/>
          </a:bodyPr>
          <a:lstStyle/>
          <a:p>
            <a:r>
              <a:rPr lang="en-US" dirty="0">
                <a:latin typeface="Times New Roman" panose="02020603050405020304" pitchFamily="18" charset="0"/>
                <a:ea typeface="Times New Roman" panose="02020603050405020304" pitchFamily="18" charset="0"/>
              </a:rPr>
              <a:t>OUTPUT:</a:t>
            </a:r>
          </a:p>
        </p:txBody>
      </p:sp>
    </p:spTree>
    <p:extLst>
      <p:ext uri="{BB962C8B-B14F-4D97-AF65-F5344CB8AC3E}">
        <p14:creationId xmlns:p14="http://schemas.microsoft.com/office/powerpoint/2010/main" val="34510894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3D736B05-5186-4308-8E75-D4EDB0A957B5}"/>
              </a:ext>
            </a:extLst>
          </p:cNvPr>
          <p:cNvGraphicFramePr>
            <a:graphicFrameLocks noGrp="1"/>
          </p:cNvGraphicFramePr>
          <p:nvPr>
            <p:extLst>
              <p:ext uri="{D42A27DB-BD31-4B8C-83A1-F6EECF244321}">
                <p14:modId xmlns:p14="http://schemas.microsoft.com/office/powerpoint/2010/main" val="2029563571"/>
              </p:ext>
            </p:extLst>
          </p:nvPr>
        </p:nvGraphicFramePr>
        <p:xfrm>
          <a:off x="8610599" y="429491"/>
          <a:ext cx="2680855" cy="5909310"/>
        </p:xfrm>
        <a:graphic>
          <a:graphicData uri="http://schemas.openxmlformats.org/drawingml/2006/table">
            <a:tbl>
              <a:tblPr firstRow="1" firstCol="1" bandRow="1">
                <a:tableStyleId>{5940675A-B579-460E-94D1-54222C63F5DA}</a:tableStyleId>
              </a:tblPr>
              <a:tblGrid>
                <a:gridCol w="602674">
                  <a:extLst>
                    <a:ext uri="{9D8B030D-6E8A-4147-A177-3AD203B41FA5}">
                      <a16:colId xmlns:a16="http://schemas.microsoft.com/office/drawing/2014/main" val="1572669983"/>
                    </a:ext>
                  </a:extLst>
                </a:gridCol>
                <a:gridCol w="2078181">
                  <a:extLst>
                    <a:ext uri="{9D8B030D-6E8A-4147-A177-3AD203B41FA5}">
                      <a16:colId xmlns:a16="http://schemas.microsoft.com/office/drawing/2014/main" val="1507095051"/>
                    </a:ext>
                  </a:extLst>
                </a:gridCol>
              </a:tblGrid>
              <a:tr h="162488">
                <a:tc>
                  <a:txBody>
                    <a:bodyPr/>
                    <a:lstStyle/>
                    <a:p>
                      <a:pPr marL="0" marR="0">
                        <a:lnSpc>
                          <a:spcPct val="115000"/>
                        </a:lnSpc>
                        <a:spcBef>
                          <a:spcPts val="0"/>
                        </a:spcBef>
                        <a:spcAft>
                          <a:spcPts val="1000"/>
                        </a:spcAft>
                      </a:pPr>
                      <a:r>
                        <a:rPr lang="en-US" sz="2000" dirty="0" err="1">
                          <a:effectLst/>
                        </a:rPr>
                        <a:t>argc</a:t>
                      </a:r>
                      <a:endParaRPr lang="en-US" sz="20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7326" marR="47326" marT="0" marB="0" anchor="b"/>
                </a:tc>
                <a:tc>
                  <a:txBody>
                    <a:bodyPr/>
                    <a:lstStyle/>
                    <a:p>
                      <a:pPr marL="0" marR="0">
                        <a:lnSpc>
                          <a:spcPct val="115000"/>
                        </a:lnSpc>
                        <a:spcBef>
                          <a:spcPts val="0"/>
                        </a:spcBef>
                        <a:spcAft>
                          <a:spcPts val="1000"/>
                        </a:spcAft>
                      </a:pPr>
                      <a:r>
                        <a:rPr lang="en-US" sz="2000">
                          <a:effectLst/>
                        </a:rPr>
                        <a:t> </a:t>
                      </a:r>
                      <a:endParaRPr lang="en-US" sz="20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7326" marR="47326" marT="0" marB="0" anchor="b"/>
                </a:tc>
                <a:extLst>
                  <a:ext uri="{0D108BD9-81ED-4DB2-BD59-A6C34878D82A}">
                    <a16:rowId xmlns:a16="http://schemas.microsoft.com/office/drawing/2014/main" val="3682016054"/>
                  </a:ext>
                </a:extLst>
              </a:tr>
              <a:tr h="162488">
                <a:tc>
                  <a:txBody>
                    <a:bodyPr/>
                    <a:lstStyle/>
                    <a:p>
                      <a:pPr marL="0" marR="0" algn="just">
                        <a:lnSpc>
                          <a:spcPct val="115000"/>
                        </a:lnSpc>
                        <a:spcBef>
                          <a:spcPts val="0"/>
                        </a:spcBef>
                        <a:spcAft>
                          <a:spcPts val="1000"/>
                        </a:spcAft>
                      </a:pPr>
                      <a:r>
                        <a:rPr lang="en-US" sz="2000">
                          <a:effectLst/>
                        </a:rPr>
                        <a:t>argv</a:t>
                      </a:r>
                      <a:endParaRPr lang="en-US" sz="20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7326" marR="47326" marT="0" marB="0" anchor="b"/>
                </a:tc>
                <a:tc>
                  <a:txBody>
                    <a:bodyPr/>
                    <a:lstStyle/>
                    <a:p>
                      <a:pPr marL="0" marR="0">
                        <a:lnSpc>
                          <a:spcPct val="115000"/>
                        </a:lnSpc>
                        <a:spcBef>
                          <a:spcPts val="0"/>
                        </a:spcBef>
                        <a:spcAft>
                          <a:spcPts val="1000"/>
                        </a:spcAft>
                      </a:pPr>
                      <a:r>
                        <a:rPr lang="en-US" sz="2000">
                          <a:effectLst/>
                        </a:rPr>
                        <a:t> </a:t>
                      </a:r>
                      <a:endParaRPr lang="en-US" sz="20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7326" marR="47326" marT="0" marB="0" anchor="b"/>
                </a:tc>
                <a:extLst>
                  <a:ext uri="{0D108BD9-81ED-4DB2-BD59-A6C34878D82A}">
                    <a16:rowId xmlns:a16="http://schemas.microsoft.com/office/drawing/2014/main" val="2477547419"/>
                  </a:ext>
                </a:extLst>
              </a:tr>
              <a:tr h="162488">
                <a:tc>
                  <a:txBody>
                    <a:bodyPr/>
                    <a:lstStyle/>
                    <a:p>
                      <a:pPr marL="0" marR="0">
                        <a:lnSpc>
                          <a:spcPct val="115000"/>
                        </a:lnSpc>
                        <a:spcBef>
                          <a:spcPts val="0"/>
                        </a:spcBef>
                        <a:spcAft>
                          <a:spcPts val="1000"/>
                        </a:spcAft>
                      </a:pPr>
                      <a:r>
                        <a:rPr lang="en-US" sz="2000" dirty="0" err="1">
                          <a:effectLst/>
                        </a:rPr>
                        <a:t>i</a:t>
                      </a:r>
                      <a:endParaRPr lang="en-US" sz="20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7326" marR="47326" marT="0" marB="0" anchor="b"/>
                </a:tc>
                <a:tc>
                  <a:txBody>
                    <a:bodyPr/>
                    <a:lstStyle/>
                    <a:p>
                      <a:pPr marL="0" marR="0">
                        <a:lnSpc>
                          <a:spcPct val="115000"/>
                        </a:lnSpc>
                        <a:spcBef>
                          <a:spcPts val="0"/>
                        </a:spcBef>
                        <a:spcAft>
                          <a:spcPts val="1000"/>
                        </a:spcAft>
                      </a:pPr>
                      <a:r>
                        <a:rPr lang="en-US" sz="2000" dirty="0">
                          <a:effectLst/>
                        </a:rPr>
                        <a:t> </a:t>
                      </a:r>
                      <a:endParaRPr lang="en-US" sz="20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7326" marR="47326" marT="0" marB="0" anchor="b"/>
                </a:tc>
                <a:extLst>
                  <a:ext uri="{0D108BD9-81ED-4DB2-BD59-A6C34878D82A}">
                    <a16:rowId xmlns:a16="http://schemas.microsoft.com/office/drawing/2014/main" val="3669671673"/>
                  </a:ext>
                </a:extLst>
              </a:tr>
              <a:tr h="162488">
                <a:tc>
                  <a:txBody>
                    <a:bodyPr/>
                    <a:lstStyle/>
                    <a:p>
                      <a:endParaRPr lang="en-US" dirty="0"/>
                    </a:p>
                  </a:txBody>
                  <a:tcPr marL="47326" marR="47326" marT="0" marB="0" anchor="b"/>
                </a:tc>
                <a:tc>
                  <a:txBody>
                    <a:bodyPr/>
                    <a:lstStyle/>
                    <a:p>
                      <a:pPr marL="0" marR="0">
                        <a:lnSpc>
                          <a:spcPct val="115000"/>
                        </a:lnSpc>
                        <a:spcBef>
                          <a:spcPts val="0"/>
                        </a:spcBef>
                        <a:spcAft>
                          <a:spcPts val="1000"/>
                        </a:spcAft>
                      </a:pPr>
                      <a:r>
                        <a:rPr lang="en-US" sz="2000">
                          <a:effectLst/>
                        </a:rPr>
                        <a:t> </a:t>
                      </a:r>
                      <a:endParaRPr lang="en-US" sz="20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7326" marR="47326" marT="0" marB="0" anchor="b"/>
                </a:tc>
                <a:extLst>
                  <a:ext uri="{0D108BD9-81ED-4DB2-BD59-A6C34878D82A}">
                    <a16:rowId xmlns:a16="http://schemas.microsoft.com/office/drawing/2014/main" val="460446308"/>
                  </a:ext>
                </a:extLst>
              </a:tr>
              <a:tr h="162488">
                <a:tc>
                  <a:txBody>
                    <a:bodyPr/>
                    <a:lstStyle/>
                    <a:p>
                      <a:pPr marL="0" marR="0">
                        <a:lnSpc>
                          <a:spcPct val="115000"/>
                        </a:lnSpc>
                        <a:spcBef>
                          <a:spcPts val="0"/>
                        </a:spcBef>
                        <a:spcAft>
                          <a:spcPts val="1000"/>
                        </a:spcAft>
                      </a:pPr>
                      <a:r>
                        <a:rPr lang="en-US" sz="2000">
                          <a:effectLst/>
                        </a:rPr>
                        <a:t> </a:t>
                      </a:r>
                      <a:endParaRPr lang="en-US" sz="20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7326" marR="47326" marT="0" marB="0" anchor="b"/>
                </a:tc>
                <a:tc>
                  <a:txBody>
                    <a:bodyPr/>
                    <a:lstStyle/>
                    <a:p>
                      <a:pPr marL="0" marR="0">
                        <a:lnSpc>
                          <a:spcPct val="115000"/>
                        </a:lnSpc>
                        <a:spcBef>
                          <a:spcPts val="0"/>
                        </a:spcBef>
                        <a:spcAft>
                          <a:spcPts val="1000"/>
                        </a:spcAft>
                      </a:pPr>
                      <a:r>
                        <a:rPr lang="en-US" sz="2000" dirty="0">
                          <a:effectLst/>
                        </a:rPr>
                        <a:t> </a:t>
                      </a:r>
                      <a:endParaRPr lang="en-US" sz="20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7326" marR="47326" marT="0" marB="0" anchor="b"/>
                </a:tc>
                <a:extLst>
                  <a:ext uri="{0D108BD9-81ED-4DB2-BD59-A6C34878D82A}">
                    <a16:rowId xmlns:a16="http://schemas.microsoft.com/office/drawing/2014/main" val="3822343392"/>
                  </a:ext>
                </a:extLst>
              </a:tr>
              <a:tr h="162488">
                <a:tc>
                  <a:txBody>
                    <a:bodyPr/>
                    <a:lstStyle/>
                    <a:p>
                      <a:pPr marL="0" marR="0">
                        <a:lnSpc>
                          <a:spcPct val="115000"/>
                        </a:lnSpc>
                        <a:spcBef>
                          <a:spcPts val="0"/>
                        </a:spcBef>
                        <a:spcAft>
                          <a:spcPts val="1000"/>
                        </a:spcAft>
                      </a:pPr>
                      <a:r>
                        <a:rPr lang="en-US" sz="2000">
                          <a:effectLst/>
                        </a:rPr>
                        <a:t> </a:t>
                      </a:r>
                      <a:endParaRPr lang="en-US" sz="20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7326" marR="47326" marT="0" marB="0" anchor="b"/>
                </a:tc>
                <a:tc>
                  <a:txBody>
                    <a:bodyPr/>
                    <a:lstStyle/>
                    <a:p>
                      <a:pPr marL="0" marR="0">
                        <a:lnSpc>
                          <a:spcPct val="115000"/>
                        </a:lnSpc>
                        <a:spcBef>
                          <a:spcPts val="0"/>
                        </a:spcBef>
                        <a:spcAft>
                          <a:spcPts val="1000"/>
                        </a:spcAft>
                      </a:pPr>
                      <a:r>
                        <a:rPr lang="en-US" sz="2000">
                          <a:effectLst/>
                        </a:rPr>
                        <a:t> </a:t>
                      </a:r>
                      <a:endParaRPr lang="en-US" sz="20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7326" marR="47326" marT="0" marB="0" anchor="b"/>
                </a:tc>
                <a:extLst>
                  <a:ext uri="{0D108BD9-81ED-4DB2-BD59-A6C34878D82A}">
                    <a16:rowId xmlns:a16="http://schemas.microsoft.com/office/drawing/2014/main" val="426312608"/>
                  </a:ext>
                </a:extLst>
              </a:tr>
              <a:tr h="162488">
                <a:tc>
                  <a:txBody>
                    <a:bodyPr/>
                    <a:lstStyle/>
                    <a:p>
                      <a:pPr marL="0" marR="0">
                        <a:lnSpc>
                          <a:spcPct val="115000"/>
                        </a:lnSpc>
                        <a:spcBef>
                          <a:spcPts val="0"/>
                        </a:spcBef>
                        <a:spcAft>
                          <a:spcPts val="1000"/>
                        </a:spcAft>
                      </a:pPr>
                      <a:r>
                        <a:rPr lang="en-US" sz="2000">
                          <a:effectLst/>
                        </a:rPr>
                        <a:t> </a:t>
                      </a:r>
                      <a:endParaRPr lang="en-US" sz="20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7326" marR="47326" marT="0" marB="0" anchor="b"/>
                </a:tc>
                <a:tc>
                  <a:txBody>
                    <a:bodyPr/>
                    <a:lstStyle/>
                    <a:p>
                      <a:pPr marL="0" marR="0">
                        <a:lnSpc>
                          <a:spcPct val="115000"/>
                        </a:lnSpc>
                        <a:spcBef>
                          <a:spcPts val="0"/>
                        </a:spcBef>
                        <a:spcAft>
                          <a:spcPts val="1000"/>
                        </a:spcAft>
                      </a:pPr>
                      <a:r>
                        <a:rPr lang="en-US" sz="2000">
                          <a:effectLst/>
                        </a:rPr>
                        <a:t> </a:t>
                      </a:r>
                      <a:endParaRPr lang="en-US" sz="20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7326" marR="47326" marT="0" marB="0" anchor="b"/>
                </a:tc>
                <a:extLst>
                  <a:ext uri="{0D108BD9-81ED-4DB2-BD59-A6C34878D82A}">
                    <a16:rowId xmlns:a16="http://schemas.microsoft.com/office/drawing/2014/main" val="2562292128"/>
                  </a:ext>
                </a:extLst>
              </a:tr>
              <a:tr h="162488">
                <a:tc>
                  <a:txBody>
                    <a:bodyPr/>
                    <a:lstStyle/>
                    <a:p>
                      <a:pPr marL="0" marR="0">
                        <a:lnSpc>
                          <a:spcPct val="115000"/>
                        </a:lnSpc>
                        <a:spcBef>
                          <a:spcPts val="0"/>
                        </a:spcBef>
                        <a:spcAft>
                          <a:spcPts val="1000"/>
                        </a:spcAft>
                      </a:pPr>
                      <a:r>
                        <a:rPr lang="en-US" sz="2000" dirty="0">
                          <a:effectLst/>
                        </a:rPr>
                        <a:t> </a:t>
                      </a:r>
                      <a:endParaRPr lang="en-US" sz="20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7326" marR="47326" marT="0" marB="0" anchor="b"/>
                </a:tc>
                <a:tc>
                  <a:txBody>
                    <a:bodyPr/>
                    <a:lstStyle/>
                    <a:p>
                      <a:pPr marL="0" marR="0">
                        <a:lnSpc>
                          <a:spcPct val="115000"/>
                        </a:lnSpc>
                        <a:spcBef>
                          <a:spcPts val="0"/>
                        </a:spcBef>
                        <a:spcAft>
                          <a:spcPts val="1000"/>
                        </a:spcAft>
                      </a:pPr>
                      <a:r>
                        <a:rPr lang="en-US" sz="2000" dirty="0">
                          <a:effectLst/>
                        </a:rPr>
                        <a:t> </a:t>
                      </a:r>
                      <a:endParaRPr lang="en-US" sz="20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7326" marR="47326" marT="0" marB="0" anchor="b"/>
                </a:tc>
                <a:extLst>
                  <a:ext uri="{0D108BD9-81ED-4DB2-BD59-A6C34878D82A}">
                    <a16:rowId xmlns:a16="http://schemas.microsoft.com/office/drawing/2014/main" val="3112725291"/>
                  </a:ext>
                </a:extLst>
              </a:tr>
              <a:tr h="162488">
                <a:tc>
                  <a:txBody>
                    <a:bodyPr/>
                    <a:lstStyle/>
                    <a:p>
                      <a:pPr marL="0" marR="0">
                        <a:lnSpc>
                          <a:spcPct val="115000"/>
                        </a:lnSpc>
                        <a:spcBef>
                          <a:spcPts val="0"/>
                        </a:spcBef>
                        <a:spcAft>
                          <a:spcPts val="1000"/>
                        </a:spcAft>
                      </a:pPr>
                      <a:r>
                        <a:rPr lang="en-US" sz="2000" dirty="0">
                          <a:effectLst/>
                        </a:rPr>
                        <a:t> </a:t>
                      </a:r>
                      <a:endParaRPr lang="en-US" sz="20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7326" marR="47326" marT="0" marB="0" anchor="b"/>
                </a:tc>
                <a:tc>
                  <a:txBody>
                    <a:bodyPr/>
                    <a:lstStyle/>
                    <a:p>
                      <a:pPr marL="0" marR="0">
                        <a:lnSpc>
                          <a:spcPct val="115000"/>
                        </a:lnSpc>
                        <a:spcBef>
                          <a:spcPts val="0"/>
                        </a:spcBef>
                        <a:spcAft>
                          <a:spcPts val="1000"/>
                        </a:spcAft>
                      </a:pPr>
                      <a:r>
                        <a:rPr lang="en-US" sz="2000">
                          <a:effectLst/>
                        </a:rPr>
                        <a:t> </a:t>
                      </a:r>
                      <a:endParaRPr lang="en-US" sz="20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7326" marR="47326" marT="0" marB="0" anchor="b"/>
                </a:tc>
                <a:extLst>
                  <a:ext uri="{0D108BD9-81ED-4DB2-BD59-A6C34878D82A}">
                    <a16:rowId xmlns:a16="http://schemas.microsoft.com/office/drawing/2014/main" val="931127738"/>
                  </a:ext>
                </a:extLst>
              </a:tr>
              <a:tr h="162488">
                <a:tc>
                  <a:txBody>
                    <a:bodyPr/>
                    <a:lstStyle/>
                    <a:p>
                      <a:pPr marL="0" marR="0">
                        <a:lnSpc>
                          <a:spcPct val="115000"/>
                        </a:lnSpc>
                        <a:spcBef>
                          <a:spcPts val="0"/>
                        </a:spcBef>
                        <a:spcAft>
                          <a:spcPts val="1000"/>
                        </a:spcAft>
                      </a:pPr>
                      <a:r>
                        <a:rPr lang="en-US" sz="2000">
                          <a:effectLst/>
                        </a:rPr>
                        <a:t> </a:t>
                      </a:r>
                      <a:endParaRPr lang="en-US" sz="20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7326" marR="47326" marT="0" marB="0" anchor="b"/>
                </a:tc>
                <a:tc>
                  <a:txBody>
                    <a:bodyPr/>
                    <a:lstStyle/>
                    <a:p>
                      <a:pPr marL="0" marR="0">
                        <a:lnSpc>
                          <a:spcPct val="115000"/>
                        </a:lnSpc>
                        <a:spcBef>
                          <a:spcPts val="0"/>
                        </a:spcBef>
                        <a:spcAft>
                          <a:spcPts val="1000"/>
                        </a:spcAft>
                      </a:pPr>
                      <a:r>
                        <a:rPr lang="en-US" sz="2000">
                          <a:effectLst/>
                        </a:rPr>
                        <a:t> </a:t>
                      </a:r>
                      <a:endParaRPr lang="en-US" sz="20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7326" marR="47326" marT="0" marB="0" anchor="b"/>
                </a:tc>
                <a:extLst>
                  <a:ext uri="{0D108BD9-81ED-4DB2-BD59-A6C34878D82A}">
                    <a16:rowId xmlns:a16="http://schemas.microsoft.com/office/drawing/2014/main" val="3714975632"/>
                  </a:ext>
                </a:extLst>
              </a:tr>
              <a:tr h="162488">
                <a:tc>
                  <a:txBody>
                    <a:bodyPr/>
                    <a:lstStyle/>
                    <a:p>
                      <a:pPr marL="0" marR="0">
                        <a:lnSpc>
                          <a:spcPct val="115000"/>
                        </a:lnSpc>
                        <a:spcBef>
                          <a:spcPts val="0"/>
                        </a:spcBef>
                        <a:spcAft>
                          <a:spcPts val="1000"/>
                        </a:spcAft>
                      </a:pPr>
                      <a:r>
                        <a:rPr lang="en-US" sz="2000" dirty="0">
                          <a:effectLst/>
                        </a:rPr>
                        <a:t> </a:t>
                      </a:r>
                      <a:endParaRPr lang="en-US" sz="20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7326" marR="47326" marT="0" marB="0" anchor="b"/>
                </a:tc>
                <a:tc>
                  <a:txBody>
                    <a:bodyPr/>
                    <a:lstStyle/>
                    <a:p>
                      <a:pPr marL="0" marR="0">
                        <a:lnSpc>
                          <a:spcPct val="115000"/>
                        </a:lnSpc>
                        <a:spcBef>
                          <a:spcPts val="0"/>
                        </a:spcBef>
                        <a:spcAft>
                          <a:spcPts val="1000"/>
                        </a:spcAft>
                      </a:pPr>
                      <a:r>
                        <a:rPr lang="en-US" sz="2000">
                          <a:effectLst/>
                        </a:rPr>
                        <a:t> </a:t>
                      </a:r>
                      <a:endParaRPr lang="en-US" sz="20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7326" marR="47326" marT="0" marB="0" anchor="b"/>
                </a:tc>
                <a:extLst>
                  <a:ext uri="{0D108BD9-81ED-4DB2-BD59-A6C34878D82A}">
                    <a16:rowId xmlns:a16="http://schemas.microsoft.com/office/drawing/2014/main" val="2839814599"/>
                  </a:ext>
                </a:extLst>
              </a:tr>
              <a:tr h="162488">
                <a:tc>
                  <a:txBody>
                    <a:bodyPr/>
                    <a:lstStyle/>
                    <a:p>
                      <a:pPr marL="0" marR="0">
                        <a:lnSpc>
                          <a:spcPct val="115000"/>
                        </a:lnSpc>
                        <a:spcBef>
                          <a:spcPts val="0"/>
                        </a:spcBef>
                        <a:spcAft>
                          <a:spcPts val="1000"/>
                        </a:spcAft>
                      </a:pPr>
                      <a:r>
                        <a:rPr lang="en-US" sz="2000">
                          <a:effectLst/>
                        </a:rPr>
                        <a:t> </a:t>
                      </a:r>
                      <a:endParaRPr lang="en-US" sz="20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7326" marR="47326" marT="0" marB="0" anchor="b"/>
                </a:tc>
                <a:tc>
                  <a:txBody>
                    <a:bodyPr/>
                    <a:lstStyle/>
                    <a:p>
                      <a:pPr marL="0" marR="0">
                        <a:lnSpc>
                          <a:spcPct val="115000"/>
                        </a:lnSpc>
                        <a:spcBef>
                          <a:spcPts val="0"/>
                        </a:spcBef>
                        <a:spcAft>
                          <a:spcPts val="1000"/>
                        </a:spcAft>
                      </a:pPr>
                      <a:r>
                        <a:rPr lang="en-US" sz="2000">
                          <a:effectLst/>
                        </a:rPr>
                        <a:t> </a:t>
                      </a:r>
                      <a:endParaRPr lang="en-US" sz="20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7326" marR="47326" marT="0" marB="0" anchor="b"/>
                </a:tc>
                <a:extLst>
                  <a:ext uri="{0D108BD9-81ED-4DB2-BD59-A6C34878D82A}">
                    <a16:rowId xmlns:a16="http://schemas.microsoft.com/office/drawing/2014/main" val="1042535498"/>
                  </a:ext>
                </a:extLst>
              </a:tr>
              <a:tr h="162488">
                <a:tc>
                  <a:txBody>
                    <a:bodyPr/>
                    <a:lstStyle/>
                    <a:p>
                      <a:pPr marL="0" marR="0">
                        <a:lnSpc>
                          <a:spcPct val="115000"/>
                        </a:lnSpc>
                        <a:spcBef>
                          <a:spcPts val="0"/>
                        </a:spcBef>
                        <a:spcAft>
                          <a:spcPts val="1000"/>
                        </a:spcAft>
                      </a:pPr>
                      <a:r>
                        <a:rPr lang="en-US" sz="2000">
                          <a:effectLst/>
                        </a:rPr>
                        <a:t> </a:t>
                      </a:r>
                      <a:endParaRPr lang="en-US" sz="20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7326" marR="47326" marT="0" marB="0" anchor="b"/>
                </a:tc>
                <a:tc>
                  <a:txBody>
                    <a:bodyPr/>
                    <a:lstStyle/>
                    <a:p>
                      <a:pPr marL="0" marR="0">
                        <a:lnSpc>
                          <a:spcPct val="115000"/>
                        </a:lnSpc>
                        <a:spcBef>
                          <a:spcPts val="0"/>
                        </a:spcBef>
                        <a:spcAft>
                          <a:spcPts val="1000"/>
                        </a:spcAft>
                      </a:pPr>
                      <a:r>
                        <a:rPr lang="en-US" sz="2000">
                          <a:effectLst/>
                        </a:rPr>
                        <a:t> </a:t>
                      </a:r>
                      <a:endParaRPr lang="en-US" sz="20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7326" marR="47326" marT="0" marB="0" anchor="b"/>
                </a:tc>
                <a:extLst>
                  <a:ext uri="{0D108BD9-81ED-4DB2-BD59-A6C34878D82A}">
                    <a16:rowId xmlns:a16="http://schemas.microsoft.com/office/drawing/2014/main" val="3258198645"/>
                  </a:ext>
                </a:extLst>
              </a:tr>
              <a:tr h="162488">
                <a:tc>
                  <a:txBody>
                    <a:bodyPr/>
                    <a:lstStyle/>
                    <a:p>
                      <a:endParaRPr lang="en-US"/>
                    </a:p>
                  </a:txBody>
                  <a:tcPr marL="47326" marR="47326" marT="0" marB="0" anchor="b"/>
                </a:tc>
                <a:tc>
                  <a:txBody>
                    <a:bodyPr/>
                    <a:lstStyle/>
                    <a:p>
                      <a:pPr marL="0" marR="0">
                        <a:lnSpc>
                          <a:spcPct val="115000"/>
                        </a:lnSpc>
                        <a:spcBef>
                          <a:spcPts val="0"/>
                        </a:spcBef>
                        <a:spcAft>
                          <a:spcPts val="1000"/>
                        </a:spcAft>
                      </a:pPr>
                      <a:r>
                        <a:rPr lang="en-US" sz="2000">
                          <a:effectLst/>
                        </a:rPr>
                        <a:t> </a:t>
                      </a:r>
                      <a:endParaRPr lang="en-US" sz="20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7326" marR="47326" marT="0" marB="0" anchor="b"/>
                </a:tc>
                <a:extLst>
                  <a:ext uri="{0D108BD9-81ED-4DB2-BD59-A6C34878D82A}">
                    <a16:rowId xmlns:a16="http://schemas.microsoft.com/office/drawing/2014/main" val="3625162875"/>
                  </a:ext>
                </a:extLst>
              </a:tr>
              <a:tr h="162488">
                <a:tc>
                  <a:txBody>
                    <a:bodyPr/>
                    <a:lstStyle/>
                    <a:p>
                      <a:endParaRPr lang="en-US"/>
                    </a:p>
                  </a:txBody>
                  <a:tcPr marL="47326" marR="47326" marT="0" marB="0" anchor="b"/>
                </a:tc>
                <a:tc>
                  <a:txBody>
                    <a:bodyPr/>
                    <a:lstStyle/>
                    <a:p>
                      <a:pPr marL="0" marR="0">
                        <a:lnSpc>
                          <a:spcPct val="115000"/>
                        </a:lnSpc>
                        <a:spcBef>
                          <a:spcPts val="0"/>
                        </a:spcBef>
                        <a:spcAft>
                          <a:spcPts val="1000"/>
                        </a:spcAft>
                      </a:pPr>
                      <a:r>
                        <a:rPr lang="en-US" sz="2000">
                          <a:effectLst/>
                        </a:rPr>
                        <a:t> </a:t>
                      </a:r>
                      <a:endParaRPr lang="en-US" sz="20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7326" marR="47326" marT="0" marB="0" anchor="b"/>
                </a:tc>
                <a:extLst>
                  <a:ext uri="{0D108BD9-81ED-4DB2-BD59-A6C34878D82A}">
                    <a16:rowId xmlns:a16="http://schemas.microsoft.com/office/drawing/2014/main" val="767962986"/>
                  </a:ext>
                </a:extLst>
              </a:tr>
              <a:tr h="162488">
                <a:tc>
                  <a:txBody>
                    <a:bodyPr/>
                    <a:lstStyle/>
                    <a:p>
                      <a:endParaRPr lang="en-US" dirty="0"/>
                    </a:p>
                  </a:txBody>
                  <a:tcPr marL="47326" marR="47326" marT="0" marB="0" anchor="b"/>
                </a:tc>
                <a:tc>
                  <a:txBody>
                    <a:bodyPr/>
                    <a:lstStyle/>
                    <a:p>
                      <a:pPr marL="0" marR="0">
                        <a:lnSpc>
                          <a:spcPct val="115000"/>
                        </a:lnSpc>
                        <a:spcBef>
                          <a:spcPts val="0"/>
                        </a:spcBef>
                        <a:spcAft>
                          <a:spcPts val="1000"/>
                        </a:spcAft>
                      </a:pPr>
                      <a:r>
                        <a:rPr lang="en-US" sz="2000">
                          <a:effectLst/>
                        </a:rPr>
                        <a:t> </a:t>
                      </a:r>
                      <a:endParaRPr lang="en-US" sz="20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7326" marR="47326" marT="0" marB="0" anchor="b"/>
                </a:tc>
                <a:extLst>
                  <a:ext uri="{0D108BD9-81ED-4DB2-BD59-A6C34878D82A}">
                    <a16:rowId xmlns:a16="http://schemas.microsoft.com/office/drawing/2014/main" val="1172006265"/>
                  </a:ext>
                </a:extLst>
              </a:tr>
              <a:tr h="162488">
                <a:tc>
                  <a:txBody>
                    <a:bodyPr/>
                    <a:lstStyle/>
                    <a:p>
                      <a:pPr marL="0" marR="0">
                        <a:lnSpc>
                          <a:spcPct val="115000"/>
                        </a:lnSpc>
                        <a:spcBef>
                          <a:spcPts val="0"/>
                        </a:spcBef>
                        <a:spcAft>
                          <a:spcPts val="1000"/>
                        </a:spcAft>
                      </a:pPr>
                      <a:r>
                        <a:rPr lang="en-US" sz="2000">
                          <a:effectLst/>
                        </a:rPr>
                        <a:t> </a:t>
                      </a:r>
                      <a:endParaRPr lang="en-US" sz="20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7326" marR="47326" marT="0" marB="0" anchor="b"/>
                </a:tc>
                <a:tc>
                  <a:txBody>
                    <a:bodyPr/>
                    <a:lstStyle/>
                    <a:p>
                      <a:pPr marL="0" marR="0">
                        <a:lnSpc>
                          <a:spcPct val="115000"/>
                        </a:lnSpc>
                        <a:spcBef>
                          <a:spcPts val="0"/>
                        </a:spcBef>
                        <a:spcAft>
                          <a:spcPts val="1000"/>
                        </a:spcAft>
                      </a:pPr>
                      <a:r>
                        <a:rPr lang="en-US" sz="2000">
                          <a:effectLst/>
                        </a:rPr>
                        <a:t> </a:t>
                      </a:r>
                      <a:endParaRPr lang="en-US" sz="20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7326" marR="47326" marT="0" marB="0" anchor="b"/>
                </a:tc>
                <a:extLst>
                  <a:ext uri="{0D108BD9-81ED-4DB2-BD59-A6C34878D82A}">
                    <a16:rowId xmlns:a16="http://schemas.microsoft.com/office/drawing/2014/main" val="71836520"/>
                  </a:ext>
                </a:extLst>
              </a:tr>
              <a:tr h="162488">
                <a:tc>
                  <a:txBody>
                    <a:bodyPr/>
                    <a:lstStyle/>
                    <a:p>
                      <a:pPr marL="0" marR="0">
                        <a:lnSpc>
                          <a:spcPct val="115000"/>
                        </a:lnSpc>
                        <a:spcBef>
                          <a:spcPts val="0"/>
                        </a:spcBef>
                        <a:spcAft>
                          <a:spcPts val="1000"/>
                        </a:spcAft>
                      </a:pPr>
                      <a:r>
                        <a:rPr lang="en-US" sz="2000">
                          <a:effectLst/>
                        </a:rPr>
                        <a:t> </a:t>
                      </a:r>
                      <a:endParaRPr lang="en-US" sz="20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7326" marR="47326" marT="0" marB="0" anchor="b"/>
                </a:tc>
                <a:tc>
                  <a:txBody>
                    <a:bodyPr/>
                    <a:lstStyle/>
                    <a:p>
                      <a:pPr marL="0" marR="0">
                        <a:lnSpc>
                          <a:spcPct val="115000"/>
                        </a:lnSpc>
                        <a:spcBef>
                          <a:spcPts val="0"/>
                        </a:spcBef>
                        <a:spcAft>
                          <a:spcPts val="1000"/>
                        </a:spcAft>
                      </a:pPr>
                      <a:r>
                        <a:rPr lang="en-US" sz="2000" dirty="0">
                          <a:effectLst/>
                        </a:rPr>
                        <a:t> </a:t>
                      </a:r>
                      <a:endParaRPr lang="en-US" sz="20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7326" marR="47326" marT="0" marB="0" anchor="b"/>
                </a:tc>
                <a:extLst>
                  <a:ext uri="{0D108BD9-81ED-4DB2-BD59-A6C34878D82A}">
                    <a16:rowId xmlns:a16="http://schemas.microsoft.com/office/drawing/2014/main" val="599376423"/>
                  </a:ext>
                </a:extLst>
              </a:tr>
            </a:tbl>
          </a:graphicData>
        </a:graphic>
      </p:graphicFrame>
      <p:sp>
        <p:nvSpPr>
          <p:cNvPr id="5" name="Rectangle 3">
            <a:extLst>
              <a:ext uri="{FF2B5EF4-FFF2-40B4-BE49-F238E27FC236}">
                <a16:creationId xmlns:a16="http://schemas.microsoft.com/office/drawing/2014/main" id="{CB7A0D61-B7DF-4587-ABD6-D8977F8AB228}"/>
              </a:ext>
            </a:extLst>
          </p:cNvPr>
          <p:cNvSpPr>
            <a:spLocks noChangeArrowheads="1"/>
          </p:cNvSpPr>
          <p:nvPr/>
        </p:nvSpPr>
        <p:spPr bwMode="auto">
          <a:xfrm>
            <a:off x="64566" y="159361"/>
            <a:ext cx="8084127" cy="7694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Quiz2. Suppose that the below program is executed as follows. </a:t>
            </a:r>
            <a:endParaRPr kumimoji="0" lang="en-US" altLang="en-US" sz="9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400" b="1" i="0" u="none" strike="noStrike" cap="none" normalizeH="0" baseline="0" dirty="0">
                <a:ln>
                  <a:noFill/>
                </a:ln>
                <a:solidFill>
                  <a:schemeClr val="tx1"/>
                </a:solidFill>
                <a:effectLst/>
                <a:latin typeface="Courier New" panose="02070309020205020404" pitchFamily="49" charset="0"/>
                <a:ea typeface="Times New Roman" panose="02020603050405020304" pitchFamily="18" charset="0"/>
                <a:cs typeface="Courier New" panose="02070309020205020404" pitchFamily="49" charset="0"/>
              </a:rPr>
              <a:t>&gt; </a:t>
            </a:r>
            <a:r>
              <a:rPr kumimoji="0" lang="en-US" altLang="en-US" sz="2400" b="1" i="0" u="none" strike="noStrike" cap="none" normalizeH="0" baseline="0" dirty="0" err="1">
                <a:ln>
                  <a:noFill/>
                </a:ln>
                <a:solidFill>
                  <a:schemeClr val="tx1"/>
                </a:solidFill>
                <a:effectLst/>
                <a:latin typeface="Courier New" panose="02070309020205020404" pitchFamily="49" charset="0"/>
                <a:ea typeface="Times New Roman" panose="02020603050405020304" pitchFamily="18" charset="0"/>
                <a:cs typeface="Courier New" panose="02070309020205020404" pitchFamily="49" charset="0"/>
              </a:rPr>
              <a:t>myprog</a:t>
            </a:r>
            <a:r>
              <a:rPr kumimoji="0" lang="en-US" altLang="en-US" sz="2400" b="1" i="0" u="none" strike="noStrike" cap="none" normalizeH="0" baseline="0" dirty="0">
                <a:ln>
                  <a:noFill/>
                </a:ln>
                <a:solidFill>
                  <a:schemeClr val="tx1"/>
                </a:solidFill>
                <a:effectLst/>
                <a:latin typeface="Courier New" panose="02070309020205020404" pitchFamily="49" charset="0"/>
                <a:ea typeface="Times New Roman" panose="02020603050405020304" pitchFamily="18" charset="0"/>
                <a:cs typeface="Courier New" panose="02070309020205020404" pitchFamily="49" charset="0"/>
              </a:rPr>
              <a:t> </a:t>
            </a:r>
            <a:r>
              <a:rPr kumimoji="0" lang="en-US" altLang="en-US" sz="2400" b="1" i="0" u="none" strike="noStrike" cap="none" normalizeH="0" baseline="0" dirty="0" err="1">
                <a:ln>
                  <a:noFill/>
                </a:ln>
                <a:solidFill>
                  <a:schemeClr val="tx1"/>
                </a:solidFill>
                <a:effectLst/>
                <a:latin typeface="Courier New" panose="02070309020205020404" pitchFamily="49" charset="0"/>
                <a:ea typeface="Times New Roman" panose="02020603050405020304" pitchFamily="18" charset="0"/>
                <a:cs typeface="Courier New" panose="02070309020205020404" pitchFamily="49" charset="0"/>
              </a:rPr>
              <a:t>abc</a:t>
            </a:r>
            <a:r>
              <a:rPr kumimoji="0" lang="en-US" altLang="en-US" sz="2400" b="1" i="0" u="none" strike="noStrike" cap="none" normalizeH="0" baseline="0" dirty="0">
                <a:ln>
                  <a:noFill/>
                </a:ln>
                <a:solidFill>
                  <a:schemeClr val="tx1"/>
                </a:solidFill>
                <a:effectLst/>
                <a:latin typeface="Courier New" panose="02070309020205020404" pitchFamily="49" charset="0"/>
                <a:ea typeface="Times New Roman" panose="02020603050405020304" pitchFamily="18" charset="0"/>
                <a:cs typeface="Courier New" panose="02070309020205020404" pitchFamily="49" charset="0"/>
              </a:rPr>
              <a:t> </a:t>
            </a:r>
            <a:r>
              <a:rPr kumimoji="0" lang="en-US" altLang="en-US" sz="2400" b="1" i="0" u="none" strike="noStrike" cap="none" normalizeH="0" baseline="0" dirty="0" err="1">
                <a:ln>
                  <a:noFill/>
                </a:ln>
                <a:solidFill>
                  <a:schemeClr val="tx1"/>
                </a:solidFill>
                <a:effectLst/>
                <a:latin typeface="Courier New" panose="02070309020205020404" pitchFamily="49" charset="0"/>
                <a:ea typeface="Times New Roman" panose="02020603050405020304" pitchFamily="18" charset="0"/>
                <a:cs typeface="Courier New" panose="02070309020205020404" pitchFamily="49" charset="0"/>
              </a:rPr>
              <a:t>xyz</a:t>
            </a:r>
            <a:r>
              <a:rPr kumimoji="0" lang="en-US" altLang="en-US" sz="2400" b="1" i="0" u="none" strike="noStrike" cap="none" normalizeH="0" baseline="0" dirty="0">
                <a:ln>
                  <a:noFill/>
                </a:ln>
                <a:solidFill>
                  <a:schemeClr val="tx1"/>
                </a:solidFill>
                <a:effectLst/>
                <a:latin typeface="Courier New" panose="02070309020205020404" pitchFamily="49" charset="0"/>
                <a:ea typeface="Times New Roman" panose="02020603050405020304" pitchFamily="18" charset="0"/>
                <a:cs typeface="Courier New" panose="02070309020205020404" pitchFamily="49" charset="0"/>
              </a:rPr>
              <a:t> </a:t>
            </a:r>
            <a:r>
              <a:rPr kumimoji="0" lang="en-US" altLang="en-US" sz="2400" b="1" i="0" u="none" strike="noStrike" cap="none" normalizeH="0" baseline="0" dirty="0" err="1">
                <a:ln>
                  <a:noFill/>
                </a:ln>
                <a:solidFill>
                  <a:schemeClr val="tx1"/>
                </a:solidFill>
                <a:effectLst/>
                <a:latin typeface="Courier New" panose="02070309020205020404" pitchFamily="49" charset="0"/>
                <a:ea typeface="Times New Roman" panose="02020603050405020304" pitchFamily="18" charset="0"/>
                <a:cs typeface="Courier New" panose="02070309020205020404" pitchFamily="49" charset="0"/>
              </a:rPr>
              <a:t>klm</a:t>
            </a:r>
            <a:endParaRPr kumimoji="0" lang="en-US" altLang="en-US" sz="3200" b="0" i="0" u="none" strike="noStrike" cap="none" normalizeH="0" baseline="0" dirty="0">
              <a:ln>
                <a:noFill/>
              </a:ln>
              <a:solidFill>
                <a:schemeClr val="tx1"/>
              </a:solidFill>
              <a:effectLst/>
              <a:latin typeface="Arial" panose="020B0604020202020204" pitchFamily="34" charset="0"/>
            </a:endParaRPr>
          </a:p>
        </p:txBody>
      </p:sp>
      <p:sp>
        <p:nvSpPr>
          <p:cNvPr id="6" name="Rectangle 4">
            <a:extLst>
              <a:ext uri="{FF2B5EF4-FFF2-40B4-BE49-F238E27FC236}">
                <a16:creationId xmlns:a16="http://schemas.microsoft.com/office/drawing/2014/main" id="{EAD67719-491E-4599-8052-C5E1C1BBA78D}"/>
              </a:ext>
            </a:extLst>
          </p:cNvPr>
          <p:cNvSpPr>
            <a:spLocks noChangeArrowheads="1"/>
          </p:cNvSpPr>
          <p:nvPr/>
        </p:nvSpPr>
        <p:spPr bwMode="auto">
          <a:xfrm>
            <a:off x="64565" y="1012632"/>
            <a:ext cx="8084127" cy="13234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a:ln>
                  <a:noFill/>
                </a:ln>
                <a:solidFill>
                  <a:schemeClr val="tx1"/>
                </a:solidFill>
                <a:effectLst/>
                <a:latin typeface="Arial" panose="020B0604020202020204" pitchFamily="34" charset="0"/>
              </a:rPr>
              <a:t>First conceptually draw how the system represents the command line parameters in the memory and what values it passes to the below program. Then run the program and determine the output?</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2000" b="0" i="0" u="none" strike="noStrike" cap="none" normalizeH="0" baseline="0" dirty="0">
              <a:ln>
                <a:noFill/>
              </a:ln>
              <a:solidFill>
                <a:schemeClr val="tx1"/>
              </a:solidFill>
              <a:effectLst/>
              <a:latin typeface="Arial" panose="020B0604020202020204" pitchFamily="34" charset="0"/>
            </a:endParaRPr>
          </a:p>
        </p:txBody>
      </p:sp>
      <p:sp>
        <p:nvSpPr>
          <p:cNvPr id="9" name="Rectangle 7">
            <a:extLst>
              <a:ext uri="{FF2B5EF4-FFF2-40B4-BE49-F238E27FC236}">
                <a16:creationId xmlns:a16="http://schemas.microsoft.com/office/drawing/2014/main" id="{CE9AE02D-9F90-4B98-8AA3-D83719353786}"/>
              </a:ext>
            </a:extLst>
          </p:cNvPr>
          <p:cNvSpPr>
            <a:spLocks noChangeArrowheads="1"/>
          </p:cNvSpPr>
          <p:nvPr/>
        </p:nvSpPr>
        <p:spPr bwMode="auto">
          <a:xfrm>
            <a:off x="187037" y="2166574"/>
            <a:ext cx="7065818" cy="37856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lvl="0" eaLnBrk="0" fontAlgn="base" hangingPunct="0">
              <a:spcBef>
                <a:spcPct val="0"/>
              </a:spcBef>
              <a:spcAft>
                <a:spcPct val="0"/>
              </a:spcAft>
            </a:pPr>
            <a:r>
              <a:rPr kumimoji="0" lang="en-US" altLang="en-US" sz="2000" b="0" i="0" u="none" strike="noStrike" cap="none" normalizeH="0" baseline="0" dirty="0">
                <a:ln>
                  <a:noFill/>
                </a:ln>
                <a:solidFill>
                  <a:schemeClr val="tx1"/>
                </a:solidFill>
                <a:effectLst/>
                <a:latin typeface="Courier New" panose="02070309020205020404" pitchFamily="49" charset="0"/>
                <a:ea typeface="Times New Roman" panose="02020603050405020304" pitchFamily="18" charset="0"/>
                <a:cs typeface="Courier New" panose="02070309020205020404" pitchFamily="49" charset="0"/>
              </a:rPr>
              <a:t>/* </a:t>
            </a:r>
            <a:r>
              <a:rPr kumimoji="0" lang="en-US" altLang="en-US" sz="2000" b="0" i="0" u="none" strike="noStrike" cap="none" normalizeH="0" baseline="0" dirty="0" err="1">
                <a:ln>
                  <a:noFill/>
                </a:ln>
                <a:solidFill>
                  <a:schemeClr val="tx1"/>
                </a:solidFill>
                <a:effectLst/>
                <a:latin typeface="Courier New" panose="02070309020205020404" pitchFamily="49" charset="0"/>
                <a:ea typeface="Times New Roman" panose="02020603050405020304" pitchFamily="18" charset="0"/>
                <a:cs typeface="Courier New" panose="02070309020205020404" pitchFamily="49" charset="0"/>
              </a:rPr>
              <a:t>myprog.c</a:t>
            </a:r>
            <a:r>
              <a:rPr kumimoji="0" lang="en-US" altLang="en-US" sz="2000" b="0" i="0" u="none" strike="noStrike" cap="none" normalizeH="0" baseline="0" dirty="0">
                <a:ln>
                  <a:noFill/>
                </a:ln>
                <a:solidFill>
                  <a:schemeClr val="tx1"/>
                </a:solidFill>
                <a:effectLst/>
                <a:latin typeface="Courier New" panose="02070309020205020404" pitchFamily="49" charset="0"/>
                <a:ea typeface="Times New Roman" panose="02020603050405020304" pitchFamily="18" charset="0"/>
                <a:cs typeface="Courier New" panose="02070309020205020404" pitchFamily="49" charset="0"/>
              </a:rPr>
              <a:t> */</a:t>
            </a:r>
            <a:endParaRPr kumimoji="0" lang="en-US" altLang="en-US" sz="900" b="0" i="0" u="none" strike="noStrike" cap="none" normalizeH="0" baseline="0" dirty="0">
              <a:ln>
                <a:noFill/>
              </a:ln>
              <a:solidFill>
                <a:schemeClr val="tx1"/>
              </a:solidFill>
              <a:effectLst/>
            </a:endParaRPr>
          </a:p>
          <a:p>
            <a:pPr lvl="0" eaLnBrk="0" fontAlgn="base" hangingPunct="0">
              <a:spcBef>
                <a:spcPct val="0"/>
              </a:spcBef>
              <a:spcAft>
                <a:spcPct val="0"/>
              </a:spcAft>
            </a:pPr>
            <a:r>
              <a:rPr kumimoji="0" lang="en-US" altLang="en-US" sz="2000" b="0" i="0" u="none" strike="noStrike" cap="none" normalizeH="0" baseline="0" dirty="0">
                <a:ln>
                  <a:noFill/>
                </a:ln>
                <a:solidFill>
                  <a:schemeClr val="tx1"/>
                </a:solidFill>
                <a:effectLst/>
                <a:latin typeface="Courier New" panose="02070309020205020404" pitchFamily="49" charset="0"/>
                <a:ea typeface="Times New Roman" panose="02020603050405020304" pitchFamily="18" charset="0"/>
                <a:cs typeface="Courier New" panose="02070309020205020404" pitchFamily="49" charset="0"/>
              </a:rPr>
              <a:t>#include &lt;</a:t>
            </a:r>
            <a:r>
              <a:rPr kumimoji="0" lang="en-US" altLang="en-US" sz="2000" b="0" i="0" u="none" strike="noStrike" cap="none" normalizeH="0" baseline="0" dirty="0" err="1">
                <a:ln>
                  <a:noFill/>
                </a:ln>
                <a:solidFill>
                  <a:schemeClr val="tx1"/>
                </a:solidFill>
                <a:effectLst/>
                <a:latin typeface="Courier New" panose="02070309020205020404" pitchFamily="49" charset="0"/>
                <a:ea typeface="Times New Roman" panose="02020603050405020304" pitchFamily="18" charset="0"/>
                <a:cs typeface="Courier New" panose="02070309020205020404" pitchFamily="49" charset="0"/>
              </a:rPr>
              <a:t>stdio.h</a:t>
            </a:r>
            <a:r>
              <a:rPr kumimoji="0" lang="en-US" altLang="en-US" sz="2000" b="0" i="0" u="none" strike="noStrike" cap="none" normalizeH="0" baseline="0" dirty="0">
                <a:ln>
                  <a:noFill/>
                </a:ln>
                <a:solidFill>
                  <a:schemeClr val="tx1"/>
                </a:solidFill>
                <a:effectLst/>
                <a:latin typeface="Courier New" panose="02070309020205020404" pitchFamily="49" charset="0"/>
                <a:ea typeface="Times New Roman" panose="02020603050405020304" pitchFamily="18" charset="0"/>
                <a:cs typeface="Courier New" panose="02070309020205020404" pitchFamily="49" charset="0"/>
              </a:rPr>
              <a:t>&gt;</a:t>
            </a:r>
            <a:endParaRPr kumimoji="0" lang="en-US" altLang="en-US" sz="9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a:ln>
                  <a:noFill/>
                </a:ln>
                <a:solidFill>
                  <a:schemeClr val="tx1"/>
                </a:solidFill>
                <a:effectLst/>
                <a:latin typeface="Courier New" panose="02070309020205020404" pitchFamily="49" charset="0"/>
                <a:ea typeface="Times New Roman" panose="02020603050405020304" pitchFamily="18" charset="0"/>
                <a:cs typeface="Courier New" panose="02070309020205020404" pitchFamily="49" charset="0"/>
              </a:rPr>
              <a:t>main(</a:t>
            </a:r>
            <a:r>
              <a:rPr kumimoji="0" lang="en-US" altLang="en-US" sz="2000" b="0" i="0" u="none" strike="noStrike" cap="none" normalizeH="0" baseline="0" dirty="0" err="1">
                <a:ln>
                  <a:noFill/>
                </a:ln>
                <a:solidFill>
                  <a:schemeClr val="tx1"/>
                </a:solidFill>
                <a:effectLst/>
                <a:latin typeface="Courier New" panose="02070309020205020404" pitchFamily="49" charset="0"/>
                <a:ea typeface="Times New Roman" panose="02020603050405020304" pitchFamily="18" charset="0"/>
                <a:cs typeface="Courier New" panose="02070309020205020404" pitchFamily="49" charset="0"/>
              </a:rPr>
              <a:t>int</a:t>
            </a:r>
            <a:r>
              <a:rPr kumimoji="0" lang="en-US" altLang="en-US" sz="2000" b="0" i="0" u="none" strike="noStrike" cap="none" normalizeH="0" baseline="0" dirty="0">
                <a:ln>
                  <a:noFill/>
                </a:ln>
                <a:solidFill>
                  <a:schemeClr val="tx1"/>
                </a:solidFill>
                <a:effectLst/>
                <a:latin typeface="Courier New" panose="02070309020205020404" pitchFamily="49" charset="0"/>
                <a:ea typeface="Times New Roman" panose="02020603050405020304" pitchFamily="18" charset="0"/>
                <a:cs typeface="Courier New" panose="02070309020205020404" pitchFamily="49" charset="0"/>
              </a:rPr>
              <a:t> </a:t>
            </a:r>
            <a:r>
              <a:rPr kumimoji="0" lang="en-US" altLang="en-US" sz="2000" b="0" i="0" u="none" strike="noStrike" cap="none" normalizeH="0" baseline="0" dirty="0" err="1">
                <a:ln>
                  <a:noFill/>
                </a:ln>
                <a:solidFill>
                  <a:schemeClr val="tx1"/>
                </a:solidFill>
                <a:effectLst/>
                <a:latin typeface="Courier New" panose="02070309020205020404" pitchFamily="49" charset="0"/>
                <a:ea typeface="Times New Roman" panose="02020603050405020304" pitchFamily="18" charset="0"/>
                <a:cs typeface="Courier New" panose="02070309020205020404" pitchFamily="49" charset="0"/>
              </a:rPr>
              <a:t>argc</a:t>
            </a:r>
            <a:r>
              <a:rPr kumimoji="0" lang="en-US" altLang="en-US" sz="2000" b="0" i="0" u="none" strike="noStrike" cap="none" normalizeH="0" baseline="0" dirty="0">
                <a:ln>
                  <a:noFill/>
                </a:ln>
                <a:solidFill>
                  <a:schemeClr val="tx1"/>
                </a:solidFill>
                <a:effectLst/>
                <a:latin typeface="Courier New" panose="02070309020205020404" pitchFamily="49" charset="0"/>
                <a:ea typeface="Times New Roman" panose="02020603050405020304" pitchFamily="18" charset="0"/>
                <a:cs typeface="Courier New" panose="02070309020205020404" pitchFamily="49" charset="0"/>
              </a:rPr>
              <a:t>, char *</a:t>
            </a:r>
            <a:r>
              <a:rPr kumimoji="0" lang="en-US" altLang="en-US" sz="2000" b="0" i="0" u="none" strike="noStrike" cap="none" normalizeH="0" baseline="0" dirty="0" err="1">
                <a:ln>
                  <a:noFill/>
                </a:ln>
                <a:solidFill>
                  <a:schemeClr val="tx1"/>
                </a:solidFill>
                <a:effectLst/>
                <a:latin typeface="Courier New" panose="02070309020205020404" pitchFamily="49" charset="0"/>
                <a:ea typeface="Times New Roman" panose="02020603050405020304" pitchFamily="18" charset="0"/>
                <a:cs typeface="Courier New" panose="02070309020205020404" pitchFamily="49" charset="0"/>
              </a:rPr>
              <a:t>argv</a:t>
            </a:r>
            <a:r>
              <a:rPr kumimoji="0" lang="en-US" altLang="en-US" sz="2000" b="0" i="0" u="none" strike="noStrike" cap="none" normalizeH="0" baseline="0" dirty="0">
                <a:ln>
                  <a:noFill/>
                </a:ln>
                <a:solidFill>
                  <a:schemeClr val="tx1"/>
                </a:solidFill>
                <a:effectLst/>
                <a:latin typeface="Courier New" panose="02070309020205020404" pitchFamily="49" charset="0"/>
                <a:ea typeface="Times New Roman" panose="02020603050405020304" pitchFamily="18" charset="0"/>
                <a:cs typeface="Courier New" panose="02070309020205020404" pitchFamily="49" charset="0"/>
              </a:rPr>
              <a:t>[])</a:t>
            </a:r>
            <a:endParaRPr kumimoji="0" lang="en-US" altLang="en-US" sz="9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a:ln>
                  <a:noFill/>
                </a:ln>
                <a:solidFill>
                  <a:schemeClr val="tx1"/>
                </a:solidFill>
                <a:effectLst/>
                <a:latin typeface="Courier New" panose="02070309020205020404" pitchFamily="49" charset="0"/>
                <a:ea typeface="Times New Roman" panose="02020603050405020304" pitchFamily="18" charset="0"/>
                <a:cs typeface="Courier New" panose="02070309020205020404" pitchFamily="49" charset="0"/>
              </a:rPr>
              <a:t>{</a:t>
            </a:r>
            <a:endParaRPr kumimoji="0" lang="en-US" altLang="en-US" sz="9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a:ln>
                  <a:noFill/>
                </a:ln>
                <a:solidFill>
                  <a:schemeClr val="tx1"/>
                </a:solidFill>
                <a:effectLst/>
                <a:latin typeface="Courier New" panose="02070309020205020404" pitchFamily="49" charset="0"/>
                <a:ea typeface="Times New Roman" panose="02020603050405020304" pitchFamily="18" charset="0"/>
                <a:cs typeface="Courier New" panose="02070309020205020404" pitchFamily="49" charset="0"/>
              </a:rPr>
              <a:t>  </a:t>
            </a:r>
            <a:r>
              <a:rPr kumimoji="0" lang="en-US" altLang="en-US" sz="2000" b="0" i="0" u="none" strike="noStrike" cap="none" normalizeH="0" baseline="0" dirty="0" err="1">
                <a:ln>
                  <a:noFill/>
                </a:ln>
                <a:solidFill>
                  <a:schemeClr val="tx1"/>
                </a:solidFill>
                <a:effectLst/>
                <a:latin typeface="Courier New" panose="02070309020205020404" pitchFamily="49" charset="0"/>
                <a:ea typeface="Times New Roman" panose="02020603050405020304" pitchFamily="18" charset="0"/>
                <a:cs typeface="Courier New" panose="02070309020205020404" pitchFamily="49" charset="0"/>
              </a:rPr>
              <a:t>int</a:t>
            </a:r>
            <a:r>
              <a:rPr kumimoji="0" lang="en-US" altLang="en-US" sz="2000" b="0" i="0" u="none" strike="noStrike" cap="none" normalizeH="0" baseline="0" dirty="0">
                <a:ln>
                  <a:noFill/>
                </a:ln>
                <a:solidFill>
                  <a:schemeClr val="tx1"/>
                </a:solidFill>
                <a:effectLst/>
                <a:latin typeface="Courier New" panose="02070309020205020404" pitchFamily="49" charset="0"/>
                <a:ea typeface="Times New Roman" panose="02020603050405020304" pitchFamily="18" charset="0"/>
                <a:cs typeface="Courier New" panose="02070309020205020404" pitchFamily="49" charset="0"/>
              </a:rPr>
              <a:t> </a:t>
            </a:r>
            <a:r>
              <a:rPr kumimoji="0" lang="en-US" altLang="en-US" sz="2000" b="0" i="0" u="none" strike="noStrike" cap="none" normalizeH="0" baseline="0" dirty="0" err="1">
                <a:ln>
                  <a:noFill/>
                </a:ln>
                <a:solidFill>
                  <a:schemeClr val="tx1"/>
                </a:solidFill>
                <a:effectLst/>
                <a:latin typeface="Courier New" panose="02070309020205020404" pitchFamily="49" charset="0"/>
                <a:ea typeface="Times New Roman" panose="02020603050405020304" pitchFamily="18" charset="0"/>
                <a:cs typeface="Courier New" panose="02070309020205020404" pitchFamily="49" charset="0"/>
              </a:rPr>
              <a:t>i</a:t>
            </a:r>
            <a:r>
              <a:rPr kumimoji="0" lang="en-US" altLang="en-US" sz="2000" b="0" i="0" u="none" strike="noStrike" cap="none" normalizeH="0" baseline="0" dirty="0">
                <a:ln>
                  <a:noFill/>
                </a:ln>
                <a:solidFill>
                  <a:schemeClr val="tx1"/>
                </a:solidFill>
                <a:effectLst/>
                <a:latin typeface="Courier New" panose="02070309020205020404" pitchFamily="49" charset="0"/>
                <a:ea typeface="Times New Roman" panose="02020603050405020304" pitchFamily="18" charset="0"/>
                <a:cs typeface="Courier New" panose="02070309020205020404" pitchFamily="49" charset="0"/>
              </a:rPr>
              <a:t>=</a:t>
            </a:r>
            <a:r>
              <a:rPr kumimoji="0" lang="en-US" altLang="en-US" sz="2000" b="0" i="0" u="none" strike="noStrike" cap="none" normalizeH="0" baseline="0" dirty="0" err="1">
                <a:ln>
                  <a:noFill/>
                </a:ln>
                <a:solidFill>
                  <a:schemeClr val="tx1"/>
                </a:solidFill>
                <a:effectLst/>
                <a:latin typeface="Courier New" panose="02070309020205020404" pitchFamily="49" charset="0"/>
                <a:ea typeface="Times New Roman" panose="02020603050405020304" pitchFamily="18" charset="0"/>
                <a:cs typeface="Courier New" panose="02070309020205020404" pitchFamily="49" charset="0"/>
              </a:rPr>
              <a:t>argc</a:t>
            </a:r>
            <a:r>
              <a:rPr kumimoji="0" lang="en-US" altLang="en-US" sz="2000" b="0" i="0" u="none" strike="noStrike" cap="none" normalizeH="0" baseline="0" dirty="0">
                <a:ln>
                  <a:noFill/>
                </a:ln>
                <a:solidFill>
                  <a:schemeClr val="tx1"/>
                </a:solidFill>
                <a:effectLst/>
                <a:latin typeface="Courier New" panose="02070309020205020404" pitchFamily="49" charset="0"/>
                <a:ea typeface="Times New Roman" panose="02020603050405020304" pitchFamily="18" charset="0"/>
                <a:cs typeface="Courier New" panose="02070309020205020404" pitchFamily="49" charset="0"/>
              </a:rPr>
              <a:t>; </a:t>
            </a:r>
            <a:endParaRPr kumimoji="0" lang="en-US" altLang="en-US" sz="9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a:ln>
                  <a:noFill/>
                </a:ln>
                <a:solidFill>
                  <a:schemeClr val="tx1"/>
                </a:solidFill>
                <a:effectLst/>
                <a:latin typeface="Courier New" panose="02070309020205020404" pitchFamily="49" charset="0"/>
                <a:ea typeface="Times New Roman" panose="02020603050405020304" pitchFamily="18" charset="0"/>
                <a:cs typeface="Courier New" panose="02070309020205020404" pitchFamily="49" charset="0"/>
              </a:rPr>
              <a:t>  while(--</a:t>
            </a:r>
            <a:r>
              <a:rPr kumimoji="0" lang="en-US" altLang="en-US" sz="2000" b="0" i="0" u="none" strike="noStrike" cap="none" normalizeH="0" baseline="0" dirty="0" err="1">
                <a:ln>
                  <a:noFill/>
                </a:ln>
                <a:solidFill>
                  <a:schemeClr val="tx1"/>
                </a:solidFill>
                <a:effectLst/>
                <a:latin typeface="Courier New" panose="02070309020205020404" pitchFamily="49" charset="0"/>
                <a:ea typeface="Times New Roman" panose="02020603050405020304" pitchFamily="18" charset="0"/>
                <a:cs typeface="Courier New" panose="02070309020205020404" pitchFamily="49" charset="0"/>
              </a:rPr>
              <a:t>i</a:t>
            </a:r>
            <a:r>
              <a:rPr kumimoji="0" lang="en-US" altLang="en-US" sz="2000" b="0" i="0" u="none" strike="noStrike" cap="none" normalizeH="0" baseline="0" dirty="0">
                <a:ln>
                  <a:noFill/>
                </a:ln>
                <a:solidFill>
                  <a:schemeClr val="tx1"/>
                </a:solidFill>
                <a:effectLst/>
                <a:latin typeface="Courier New" panose="02070309020205020404" pitchFamily="49" charset="0"/>
                <a:ea typeface="Times New Roman" panose="02020603050405020304" pitchFamily="18" charset="0"/>
                <a:cs typeface="Courier New" panose="02070309020205020404" pitchFamily="49" charset="0"/>
              </a:rPr>
              <a:t> &gt; 0 ){ </a:t>
            </a:r>
            <a:endParaRPr kumimoji="0" lang="en-US" altLang="en-US" sz="9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a:ln>
                  <a:noFill/>
                </a:ln>
                <a:solidFill>
                  <a:schemeClr val="tx1"/>
                </a:solidFill>
                <a:effectLst/>
                <a:latin typeface="Courier New" panose="02070309020205020404" pitchFamily="49" charset="0"/>
                <a:ea typeface="Times New Roman" panose="02020603050405020304" pitchFamily="18" charset="0"/>
                <a:cs typeface="Courier New" panose="02070309020205020404" pitchFamily="49" charset="0"/>
              </a:rPr>
              <a:t>    </a:t>
            </a:r>
            <a:r>
              <a:rPr kumimoji="0" lang="en-US" altLang="en-US" sz="2000" b="0" i="0" u="none" strike="noStrike" cap="none" normalizeH="0" baseline="0" dirty="0" err="1">
                <a:ln>
                  <a:noFill/>
                </a:ln>
                <a:solidFill>
                  <a:schemeClr val="tx1"/>
                </a:solidFill>
                <a:effectLst/>
                <a:latin typeface="Courier New" panose="02070309020205020404" pitchFamily="49" charset="0"/>
                <a:ea typeface="Times New Roman" panose="02020603050405020304" pitchFamily="18" charset="0"/>
                <a:cs typeface="Courier New" panose="02070309020205020404" pitchFamily="49" charset="0"/>
              </a:rPr>
              <a:t>printf</a:t>
            </a:r>
            <a:r>
              <a:rPr kumimoji="0" lang="en-US" altLang="en-US" sz="2000" b="0" i="0" u="none" strike="noStrike" cap="none" normalizeH="0" baseline="0" dirty="0">
                <a:ln>
                  <a:noFill/>
                </a:ln>
                <a:solidFill>
                  <a:schemeClr val="tx1"/>
                </a:solidFill>
                <a:effectLst/>
                <a:latin typeface="Courier New" panose="02070309020205020404" pitchFamily="49" charset="0"/>
                <a:ea typeface="Times New Roman" panose="02020603050405020304" pitchFamily="18" charset="0"/>
                <a:cs typeface="Courier New" panose="02070309020205020404" pitchFamily="49" charset="0"/>
              </a:rPr>
              <a:t>(“A: %s \n”, </a:t>
            </a:r>
            <a:r>
              <a:rPr kumimoji="0" lang="en-US" altLang="en-US" sz="2000" b="0" i="0" u="none" strike="noStrike" cap="none" normalizeH="0" baseline="0" dirty="0" err="1">
                <a:ln>
                  <a:noFill/>
                </a:ln>
                <a:solidFill>
                  <a:schemeClr val="tx1"/>
                </a:solidFill>
                <a:effectLst/>
                <a:latin typeface="Courier New" panose="02070309020205020404" pitchFamily="49" charset="0"/>
                <a:ea typeface="Times New Roman" panose="02020603050405020304" pitchFamily="18" charset="0"/>
                <a:cs typeface="Courier New" panose="02070309020205020404" pitchFamily="49" charset="0"/>
              </a:rPr>
              <a:t>argv</a:t>
            </a:r>
            <a:r>
              <a:rPr kumimoji="0" lang="en-US" altLang="en-US" sz="2000" b="0" i="0" u="none" strike="noStrike" cap="none" normalizeH="0" baseline="0" dirty="0">
                <a:ln>
                  <a:noFill/>
                </a:ln>
                <a:solidFill>
                  <a:schemeClr val="tx1"/>
                </a:solidFill>
                <a:effectLst/>
                <a:latin typeface="Courier New" panose="02070309020205020404" pitchFamily="49" charset="0"/>
                <a:ea typeface="Times New Roman" panose="02020603050405020304" pitchFamily="18" charset="0"/>
                <a:cs typeface="Courier New" panose="02070309020205020404" pitchFamily="49" charset="0"/>
              </a:rPr>
              <a:t>[</a:t>
            </a:r>
            <a:r>
              <a:rPr kumimoji="0" lang="en-US" altLang="en-US" sz="2000" b="0" i="0" u="none" strike="noStrike" cap="none" normalizeH="0" baseline="0" dirty="0" err="1">
                <a:ln>
                  <a:noFill/>
                </a:ln>
                <a:solidFill>
                  <a:schemeClr val="tx1"/>
                </a:solidFill>
                <a:effectLst/>
                <a:latin typeface="Courier New" panose="02070309020205020404" pitchFamily="49" charset="0"/>
                <a:ea typeface="Times New Roman" panose="02020603050405020304" pitchFamily="18" charset="0"/>
                <a:cs typeface="Courier New" panose="02070309020205020404" pitchFamily="49" charset="0"/>
              </a:rPr>
              <a:t>i</a:t>
            </a:r>
            <a:r>
              <a:rPr kumimoji="0" lang="en-US" altLang="en-US" sz="2000" b="0" i="0" u="none" strike="noStrike" cap="none" normalizeH="0" baseline="0" dirty="0">
                <a:ln>
                  <a:noFill/>
                </a:ln>
                <a:solidFill>
                  <a:schemeClr val="tx1"/>
                </a:solidFill>
                <a:effectLst/>
                <a:latin typeface="Courier New" panose="02070309020205020404" pitchFamily="49" charset="0"/>
                <a:ea typeface="Times New Roman" panose="02020603050405020304" pitchFamily="18" charset="0"/>
                <a:cs typeface="Courier New" panose="02070309020205020404" pitchFamily="49" charset="0"/>
              </a:rPr>
              <a:t>]);</a:t>
            </a:r>
            <a:endParaRPr kumimoji="0" lang="en-US" altLang="en-US" sz="9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a:ln>
                  <a:noFill/>
                </a:ln>
                <a:solidFill>
                  <a:schemeClr val="tx1"/>
                </a:solidFill>
                <a:effectLst/>
                <a:latin typeface="Courier New" panose="02070309020205020404" pitchFamily="49" charset="0"/>
                <a:ea typeface="Times New Roman" panose="02020603050405020304" pitchFamily="18" charset="0"/>
                <a:cs typeface="Courier New" panose="02070309020205020404" pitchFamily="49" charset="0"/>
              </a:rPr>
              <a:t>  }</a:t>
            </a:r>
            <a:endParaRPr kumimoji="0" lang="en-US" altLang="en-US" sz="9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a:ln>
                  <a:noFill/>
                </a:ln>
                <a:solidFill>
                  <a:schemeClr val="tx1"/>
                </a:solidFill>
                <a:effectLst/>
                <a:latin typeface="Courier New" panose="02070309020205020404" pitchFamily="49" charset="0"/>
                <a:ea typeface="Times New Roman" panose="02020603050405020304" pitchFamily="18" charset="0"/>
                <a:cs typeface="Courier New" panose="02070309020205020404" pitchFamily="49" charset="0"/>
              </a:rPr>
              <a:t>  while(--</a:t>
            </a:r>
            <a:r>
              <a:rPr kumimoji="0" lang="en-US" altLang="en-US" sz="2000" b="0" i="0" u="none" strike="noStrike" cap="none" normalizeH="0" baseline="0" dirty="0" err="1">
                <a:ln>
                  <a:noFill/>
                </a:ln>
                <a:solidFill>
                  <a:schemeClr val="tx1"/>
                </a:solidFill>
                <a:effectLst/>
                <a:latin typeface="Courier New" panose="02070309020205020404" pitchFamily="49" charset="0"/>
                <a:ea typeface="Times New Roman" panose="02020603050405020304" pitchFamily="18" charset="0"/>
                <a:cs typeface="Courier New" panose="02070309020205020404" pitchFamily="49" charset="0"/>
              </a:rPr>
              <a:t>argc</a:t>
            </a:r>
            <a:r>
              <a:rPr kumimoji="0" lang="en-US" altLang="en-US" sz="2000" b="0" i="0" u="none" strike="noStrike" cap="none" normalizeH="0" baseline="0" dirty="0">
                <a:ln>
                  <a:noFill/>
                </a:ln>
                <a:solidFill>
                  <a:schemeClr val="tx1"/>
                </a:solidFill>
                <a:effectLst/>
                <a:latin typeface="Courier New" panose="02070309020205020404" pitchFamily="49" charset="0"/>
                <a:ea typeface="Times New Roman" panose="02020603050405020304" pitchFamily="18" charset="0"/>
                <a:cs typeface="Courier New" panose="02070309020205020404" pitchFamily="49" charset="0"/>
              </a:rPr>
              <a:t> &gt; 0 ){ </a:t>
            </a:r>
            <a:endParaRPr kumimoji="0" lang="en-US" altLang="en-US" sz="9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a:ln>
                  <a:noFill/>
                </a:ln>
                <a:solidFill>
                  <a:schemeClr val="tx1"/>
                </a:solidFill>
                <a:effectLst/>
                <a:latin typeface="Courier New" panose="02070309020205020404" pitchFamily="49" charset="0"/>
                <a:ea typeface="Times New Roman" panose="02020603050405020304" pitchFamily="18" charset="0"/>
                <a:cs typeface="Courier New" panose="02070309020205020404" pitchFamily="49" charset="0"/>
              </a:rPr>
              <a:t>    </a:t>
            </a:r>
            <a:r>
              <a:rPr kumimoji="0" lang="en-US" altLang="en-US" sz="2000" b="0" i="0" u="none" strike="noStrike" cap="none" normalizeH="0" baseline="0" dirty="0" err="1">
                <a:ln>
                  <a:noFill/>
                </a:ln>
                <a:solidFill>
                  <a:schemeClr val="tx1"/>
                </a:solidFill>
                <a:effectLst/>
                <a:latin typeface="Courier New" panose="02070309020205020404" pitchFamily="49" charset="0"/>
                <a:ea typeface="Times New Roman" panose="02020603050405020304" pitchFamily="18" charset="0"/>
                <a:cs typeface="Courier New" panose="02070309020205020404" pitchFamily="49" charset="0"/>
              </a:rPr>
              <a:t>printf</a:t>
            </a:r>
            <a:r>
              <a:rPr kumimoji="0" lang="en-US" altLang="en-US" sz="2000" b="0" i="0" u="none" strike="noStrike" cap="none" normalizeH="0" baseline="0" dirty="0">
                <a:ln>
                  <a:noFill/>
                </a:ln>
                <a:solidFill>
                  <a:schemeClr val="tx1"/>
                </a:solidFill>
                <a:effectLst/>
                <a:latin typeface="Courier New" panose="02070309020205020404" pitchFamily="49" charset="0"/>
                <a:ea typeface="Times New Roman" panose="02020603050405020304" pitchFamily="18" charset="0"/>
                <a:cs typeface="Courier New" panose="02070309020205020404" pitchFamily="49" charset="0"/>
              </a:rPr>
              <a:t>(“P: %s \n”, *</a:t>
            </a:r>
            <a:r>
              <a:rPr kumimoji="0" lang="en-US" altLang="en-US" sz="2000" b="0" i="0" u="none" strike="noStrike" cap="none" normalizeH="0" baseline="0" dirty="0" err="1">
                <a:ln>
                  <a:noFill/>
                </a:ln>
                <a:solidFill>
                  <a:schemeClr val="tx1"/>
                </a:solidFill>
                <a:effectLst/>
                <a:latin typeface="Courier New" panose="02070309020205020404" pitchFamily="49" charset="0"/>
                <a:ea typeface="Times New Roman" panose="02020603050405020304" pitchFamily="18" charset="0"/>
                <a:cs typeface="Courier New" panose="02070309020205020404" pitchFamily="49" charset="0"/>
              </a:rPr>
              <a:t>argv</a:t>
            </a:r>
            <a:r>
              <a:rPr kumimoji="0" lang="en-US" altLang="en-US" sz="2000" b="0" i="0" u="none" strike="noStrike" cap="none" normalizeH="0" baseline="0" dirty="0">
                <a:ln>
                  <a:noFill/>
                </a:ln>
                <a:solidFill>
                  <a:schemeClr val="tx1"/>
                </a:solidFill>
                <a:effectLst/>
                <a:latin typeface="Courier New" panose="02070309020205020404" pitchFamily="49" charset="0"/>
                <a:ea typeface="Times New Roman" panose="02020603050405020304" pitchFamily="18" charset="0"/>
                <a:cs typeface="Courier New" panose="02070309020205020404" pitchFamily="49" charset="0"/>
              </a:rPr>
              <a:t>++);</a:t>
            </a:r>
            <a:endParaRPr kumimoji="0" lang="en-US" altLang="en-US" sz="9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a:ln>
                  <a:noFill/>
                </a:ln>
                <a:solidFill>
                  <a:schemeClr val="tx1"/>
                </a:solidFill>
                <a:effectLst/>
                <a:latin typeface="Courier New" panose="02070309020205020404" pitchFamily="49" charset="0"/>
                <a:ea typeface="Times New Roman" panose="02020603050405020304" pitchFamily="18" charset="0"/>
                <a:cs typeface="Courier New" panose="02070309020205020404" pitchFamily="49" charset="0"/>
              </a:rPr>
              <a:t>  }</a:t>
            </a:r>
            <a:endParaRPr kumimoji="0" lang="en-US" altLang="en-US" sz="9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a:ln>
                  <a:noFill/>
                </a:ln>
                <a:solidFill>
                  <a:schemeClr val="tx1"/>
                </a:solidFill>
                <a:effectLst/>
                <a:latin typeface="Courier New" panose="02070309020205020404" pitchFamily="49" charset="0"/>
                <a:ea typeface="Times New Roman" panose="02020603050405020304" pitchFamily="18" charset="0"/>
                <a:cs typeface="Courier New" panose="02070309020205020404" pitchFamily="49" charset="0"/>
              </a:rPr>
              <a:t>}</a:t>
            </a:r>
            <a:endParaRPr kumimoji="0" lang="en-US" altLang="en-US" sz="32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80554802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68</TotalTime>
  <Words>567</Words>
  <Application>Microsoft Office PowerPoint</Application>
  <PresentationFormat>Widescreen</PresentationFormat>
  <Paragraphs>241</Paragraphs>
  <Slides>3</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vt:i4>
      </vt:variant>
    </vt:vector>
  </HeadingPairs>
  <TitlesOfParts>
    <vt:vector size="9" baseType="lpstr">
      <vt:lpstr>Arial</vt:lpstr>
      <vt:lpstr>Calibri</vt:lpstr>
      <vt:lpstr>Calibri Light</vt:lpstr>
      <vt:lpstr>Courier New</vt:lpstr>
      <vt:lpstr>Times New Roman</vt:lpstr>
      <vt:lpstr>Office Theme</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Turgay Korkmaz</dc:creator>
  <cp:lastModifiedBy>Turgay Korkmaz</cp:lastModifiedBy>
  <cp:revision>4</cp:revision>
  <dcterms:created xsi:type="dcterms:W3CDTF">2018-08-30T04:36:26Z</dcterms:created>
  <dcterms:modified xsi:type="dcterms:W3CDTF">2018-08-30T05:44:40Z</dcterms:modified>
</cp:coreProperties>
</file>