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charts/colors8.xml" ContentType="application/vnd.ms-office.chartcolor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Override PartName="/ppt/charts/style8.xml" ContentType="application/vnd.ms-office.chartstyle+xml"/>
  <Override PartName="/ppt/charts/style7.xml" ContentType="application/vnd.ms-office.chart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6.xml" ContentType="application/vnd.ms-office.chartstyle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8" r:id="rId6"/>
    <p:sldId id="259" r:id="rId7"/>
    <p:sldId id="260" r:id="rId8"/>
    <p:sldId id="264" r:id="rId9"/>
    <p:sldId id="266" r:id="rId10"/>
    <p:sldId id="262" r:id="rId11"/>
    <p:sldId id="263" r:id="rId12"/>
    <p:sldId id="261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-126" y="-13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urgay\Dropbox\tk-all\turgay\H\Teaching\39a-Fall2018-cs2123-3-4-DS\grades\midterm1-survey-sep-10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1-survey-sep-10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1-survey-sep-10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1-survey-sep-10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1-survey-sep-10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1-survey-sep-10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1-survey-sep-10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1-survey-sep-10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1-survey-sep-1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7ab-Spring-18-cs2123-DS-01-02\grade\midterm1-sec-002-filled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7ab-Spring-18-cs2123-DS-01-02\grade\midterm1-sec-002-filled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OVERALL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min=13.5,</a:t>
            </a:r>
            <a:r>
              <a:rPr lang="en-US" sz="2400" baseline="0" dirty="0"/>
              <a:t> max=97, </a:t>
            </a:r>
            <a:r>
              <a:rPr lang="en-US" sz="2400" baseline="0" dirty="0" err="1"/>
              <a:t>avg</a:t>
            </a:r>
            <a:r>
              <a:rPr lang="en-US" sz="2400" baseline="0" dirty="0"/>
              <a:t>=58</a:t>
            </a:r>
            <a:endParaRPr lang="en-US" sz="2400" dirty="0"/>
          </a:p>
        </c:rich>
      </c:tx>
      <c:layout>
        <c:manualLayout>
          <c:xMode val="edge"/>
          <c:yMode val="edge"/>
          <c:x val="0.71273263161864353"/>
          <c:y val="1.3548925337039061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Sheet2!$A$2:$A$88</c:f>
              <c:numCache>
                <c:formatCode>General</c:formatCode>
                <c:ptCount val="87"/>
                <c:pt idx="0">
                  <c:v>3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9</c:v>
                </c:pt>
                <c:pt idx="9">
                  <c:v>0</c:v>
                </c:pt>
                <c:pt idx="10">
                  <c:v>11</c:v>
                </c:pt>
                <c:pt idx="11">
                  <c:v>8</c:v>
                </c:pt>
                <c:pt idx="12">
                  <c:v>5</c:v>
                </c:pt>
                <c:pt idx="13">
                  <c:v>14</c:v>
                </c:pt>
                <c:pt idx="14">
                  <c:v>15</c:v>
                </c:pt>
                <c:pt idx="15">
                  <c:v>10</c:v>
                </c:pt>
                <c:pt idx="16">
                  <c:v>2</c:v>
                </c:pt>
                <c:pt idx="17">
                  <c:v>3</c:v>
                </c:pt>
                <c:pt idx="18">
                  <c:v>3</c:v>
                </c:pt>
                <c:pt idx="19">
                  <c:v>6</c:v>
                </c:pt>
                <c:pt idx="20">
                  <c:v>10</c:v>
                </c:pt>
                <c:pt idx="21">
                  <c:v>0</c:v>
                </c:pt>
                <c:pt idx="22">
                  <c:v>0</c:v>
                </c:pt>
                <c:pt idx="23">
                  <c:v>13</c:v>
                </c:pt>
                <c:pt idx="24">
                  <c:v>8</c:v>
                </c:pt>
                <c:pt idx="25">
                  <c:v>6</c:v>
                </c:pt>
                <c:pt idx="26">
                  <c:v>4</c:v>
                </c:pt>
                <c:pt idx="27">
                  <c:v>1</c:v>
                </c:pt>
                <c:pt idx="28">
                  <c:v>5</c:v>
                </c:pt>
                <c:pt idx="29">
                  <c:v>9</c:v>
                </c:pt>
                <c:pt idx="30">
                  <c:v>10</c:v>
                </c:pt>
                <c:pt idx="31">
                  <c:v>13</c:v>
                </c:pt>
                <c:pt idx="32">
                  <c:v>11</c:v>
                </c:pt>
                <c:pt idx="33">
                  <c:v>14</c:v>
                </c:pt>
                <c:pt idx="34">
                  <c:v>16</c:v>
                </c:pt>
                <c:pt idx="35">
                  <c:v>1</c:v>
                </c:pt>
                <c:pt idx="36">
                  <c:v>3</c:v>
                </c:pt>
                <c:pt idx="37">
                  <c:v>5</c:v>
                </c:pt>
                <c:pt idx="38">
                  <c:v>0</c:v>
                </c:pt>
                <c:pt idx="39">
                  <c:v>11</c:v>
                </c:pt>
                <c:pt idx="40">
                  <c:v>8</c:v>
                </c:pt>
                <c:pt idx="41">
                  <c:v>14</c:v>
                </c:pt>
                <c:pt idx="42">
                  <c:v>14</c:v>
                </c:pt>
                <c:pt idx="43">
                  <c:v>12</c:v>
                </c:pt>
                <c:pt idx="44">
                  <c:v>20</c:v>
                </c:pt>
                <c:pt idx="45">
                  <c:v>10</c:v>
                </c:pt>
                <c:pt idx="46">
                  <c:v>8</c:v>
                </c:pt>
                <c:pt idx="47">
                  <c:v>12</c:v>
                </c:pt>
                <c:pt idx="48">
                  <c:v>16</c:v>
                </c:pt>
                <c:pt idx="49">
                  <c:v>10</c:v>
                </c:pt>
                <c:pt idx="50">
                  <c:v>13</c:v>
                </c:pt>
                <c:pt idx="51">
                  <c:v>9</c:v>
                </c:pt>
                <c:pt idx="52">
                  <c:v>15</c:v>
                </c:pt>
                <c:pt idx="53">
                  <c:v>12</c:v>
                </c:pt>
                <c:pt idx="54">
                  <c:v>13</c:v>
                </c:pt>
                <c:pt idx="55">
                  <c:v>17</c:v>
                </c:pt>
                <c:pt idx="56">
                  <c:v>16</c:v>
                </c:pt>
                <c:pt idx="57">
                  <c:v>20</c:v>
                </c:pt>
                <c:pt idx="58">
                  <c:v>12</c:v>
                </c:pt>
                <c:pt idx="59">
                  <c:v>19</c:v>
                </c:pt>
                <c:pt idx="60">
                  <c:v>15</c:v>
                </c:pt>
                <c:pt idx="61">
                  <c:v>15</c:v>
                </c:pt>
                <c:pt idx="62">
                  <c:v>13</c:v>
                </c:pt>
                <c:pt idx="63">
                  <c:v>15</c:v>
                </c:pt>
                <c:pt idx="64">
                  <c:v>15</c:v>
                </c:pt>
                <c:pt idx="65">
                  <c:v>19</c:v>
                </c:pt>
                <c:pt idx="66">
                  <c:v>16</c:v>
                </c:pt>
                <c:pt idx="67">
                  <c:v>15</c:v>
                </c:pt>
                <c:pt idx="68">
                  <c:v>8</c:v>
                </c:pt>
                <c:pt idx="69">
                  <c:v>12</c:v>
                </c:pt>
                <c:pt idx="70">
                  <c:v>9</c:v>
                </c:pt>
                <c:pt idx="71">
                  <c:v>12</c:v>
                </c:pt>
                <c:pt idx="72">
                  <c:v>11</c:v>
                </c:pt>
                <c:pt idx="73">
                  <c:v>18</c:v>
                </c:pt>
                <c:pt idx="74">
                  <c:v>19</c:v>
                </c:pt>
                <c:pt idx="75">
                  <c:v>16</c:v>
                </c:pt>
                <c:pt idx="76">
                  <c:v>19</c:v>
                </c:pt>
                <c:pt idx="77">
                  <c:v>12</c:v>
                </c:pt>
                <c:pt idx="78">
                  <c:v>17</c:v>
                </c:pt>
                <c:pt idx="79">
                  <c:v>16</c:v>
                </c:pt>
                <c:pt idx="80">
                  <c:v>15</c:v>
                </c:pt>
                <c:pt idx="81">
                  <c:v>20</c:v>
                </c:pt>
                <c:pt idx="82">
                  <c:v>18</c:v>
                </c:pt>
                <c:pt idx="83">
                  <c:v>15</c:v>
                </c:pt>
                <c:pt idx="84">
                  <c:v>14</c:v>
                </c:pt>
                <c:pt idx="85">
                  <c:v>13</c:v>
                </c:pt>
                <c:pt idx="86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94-406A-8672-1710D456461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Sheet2!$B$2:$B$88</c:f>
              <c:numCache>
                <c:formatCode>General</c:formatCode>
                <c:ptCount val="87"/>
                <c:pt idx="0">
                  <c:v>6.5</c:v>
                </c:pt>
                <c:pt idx="1">
                  <c:v>14.5</c:v>
                </c:pt>
                <c:pt idx="2">
                  <c:v>10</c:v>
                </c:pt>
                <c:pt idx="3">
                  <c:v>10</c:v>
                </c:pt>
                <c:pt idx="4">
                  <c:v>11.5</c:v>
                </c:pt>
                <c:pt idx="5">
                  <c:v>17</c:v>
                </c:pt>
                <c:pt idx="6">
                  <c:v>8</c:v>
                </c:pt>
                <c:pt idx="7">
                  <c:v>13</c:v>
                </c:pt>
                <c:pt idx="8">
                  <c:v>6</c:v>
                </c:pt>
                <c:pt idx="9">
                  <c:v>11.5</c:v>
                </c:pt>
                <c:pt idx="10">
                  <c:v>11</c:v>
                </c:pt>
                <c:pt idx="11">
                  <c:v>12.5</c:v>
                </c:pt>
                <c:pt idx="12">
                  <c:v>14.5</c:v>
                </c:pt>
                <c:pt idx="13">
                  <c:v>14.5</c:v>
                </c:pt>
                <c:pt idx="14">
                  <c:v>6</c:v>
                </c:pt>
                <c:pt idx="15">
                  <c:v>13</c:v>
                </c:pt>
                <c:pt idx="16">
                  <c:v>12</c:v>
                </c:pt>
                <c:pt idx="17">
                  <c:v>15</c:v>
                </c:pt>
                <c:pt idx="18">
                  <c:v>16.5</c:v>
                </c:pt>
                <c:pt idx="19">
                  <c:v>16</c:v>
                </c:pt>
                <c:pt idx="20">
                  <c:v>8</c:v>
                </c:pt>
                <c:pt idx="21">
                  <c:v>14</c:v>
                </c:pt>
                <c:pt idx="22">
                  <c:v>14.5</c:v>
                </c:pt>
                <c:pt idx="23">
                  <c:v>6</c:v>
                </c:pt>
                <c:pt idx="24">
                  <c:v>16.5</c:v>
                </c:pt>
                <c:pt idx="25">
                  <c:v>16</c:v>
                </c:pt>
                <c:pt idx="26">
                  <c:v>13</c:v>
                </c:pt>
                <c:pt idx="27">
                  <c:v>15.5</c:v>
                </c:pt>
                <c:pt idx="28">
                  <c:v>4</c:v>
                </c:pt>
                <c:pt idx="29">
                  <c:v>12</c:v>
                </c:pt>
                <c:pt idx="30">
                  <c:v>15.5</c:v>
                </c:pt>
                <c:pt idx="31">
                  <c:v>16</c:v>
                </c:pt>
                <c:pt idx="32">
                  <c:v>17</c:v>
                </c:pt>
                <c:pt idx="33">
                  <c:v>7.5</c:v>
                </c:pt>
                <c:pt idx="34">
                  <c:v>14</c:v>
                </c:pt>
                <c:pt idx="35">
                  <c:v>20</c:v>
                </c:pt>
                <c:pt idx="36">
                  <c:v>20</c:v>
                </c:pt>
                <c:pt idx="37">
                  <c:v>19.5</c:v>
                </c:pt>
                <c:pt idx="38">
                  <c:v>8</c:v>
                </c:pt>
                <c:pt idx="39">
                  <c:v>17</c:v>
                </c:pt>
                <c:pt idx="40">
                  <c:v>20</c:v>
                </c:pt>
                <c:pt idx="41">
                  <c:v>15</c:v>
                </c:pt>
                <c:pt idx="42">
                  <c:v>11</c:v>
                </c:pt>
                <c:pt idx="43">
                  <c:v>15</c:v>
                </c:pt>
                <c:pt idx="44">
                  <c:v>15.5</c:v>
                </c:pt>
                <c:pt idx="45">
                  <c:v>9</c:v>
                </c:pt>
                <c:pt idx="46">
                  <c:v>20</c:v>
                </c:pt>
                <c:pt idx="47">
                  <c:v>15</c:v>
                </c:pt>
                <c:pt idx="48">
                  <c:v>20</c:v>
                </c:pt>
                <c:pt idx="49">
                  <c:v>15</c:v>
                </c:pt>
                <c:pt idx="50">
                  <c:v>19</c:v>
                </c:pt>
                <c:pt idx="51">
                  <c:v>20</c:v>
                </c:pt>
                <c:pt idx="52">
                  <c:v>12.5</c:v>
                </c:pt>
                <c:pt idx="53">
                  <c:v>20</c:v>
                </c:pt>
                <c:pt idx="54">
                  <c:v>15</c:v>
                </c:pt>
                <c:pt idx="55">
                  <c:v>19</c:v>
                </c:pt>
                <c:pt idx="56">
                  <c:v>18.5</c:v>
                </c:pt>
                <c:pt idx="57">
                  <c:v>14.5</c:v>
                </c:pt>
                <c:pt idx="58">
                  <c:v>20</c:v>
                </c:pt>
                <c:pt idx="59">
                  <c:v>7</c:v>
                </c:pt>
                <c:pt idx="60">
                  <c:v>16.5</c:v>
                </c:pt>
                <c:pt idx="61">
                  <c:v>20</c:v>
                </c:pt>
                <c:pt idx="62">
                  <c:v>20</c:v>
                </c:pt>
                <c:pt idx="63">
                  <c:v>17</c:v>
                </c:pt>
                <c:pt idx="64">
                  <c:v>16</c:v>
                </c:pt>
                <c:pt idx="65">
                  <c:v>19.5</c:v>
                </c:pt>
                <c:pt idx="66">
                  <c:v>17.5</c:v>
                </c:pt>
                <c:pt idx="67">
                  <c:v>20</c:v>
                </c:pt>
                <c:pt idx="68">
                  <c:v>20</c:v>
                </c:pt>
                <c:pt idx="69">
                  <c:v>19.5</c:v>
                </c:pt>
                <c:pt idx="70">
                  <c:v>18.5</c:v>
                </c:pt>
                <c:pt idx="71">
                  <c:v>14.5</c:v>
                </c:pt>
                <c:pt idx="72">
                  <c:v>17.5</c:v>
                </c:pt>
                <c:pt idx="73">
                  <c:v>15</c:v>
                </c:pt>
                <c:pt idx="74">
                  <c:v>17</c:v>
                </c:pt>
                <c:pt idx="75">
                  <c:v>12</c:v>
                </c:pt>
                <c:pt idx="76">
                  <c:v>10.5</c:v>
                </c:pt>
                <c:pt idx="77">
                  <c:v>20</c:v>
                </c:pt>
                <c:pt idx="78">
                  <c:v>20</c:v>
                </c:pt>
                <c:pt idx="79">
                  <c:v>19.5</c:v>
                </c:pt>
                <c:pt idx="80">
                  <c:v>20</c:v>
                </c:pt>
                <c:pt idx="81">
                  <c:v>17</c:v>
                </c:pt>
                <c:pt idx="82">
                  <c:v>20</c:v>
                </c:pt>
                <c:pt idx="83">
                  <c:v>19</c:v>
                </c:pt>
                <c:pt idx="84">
                  <c:v>20</c:v>
                </c:pt>
                <c:pt idx="85">
                  <c:v>20</c:v>
                </c:pt>
                <c:pt idx="86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94-406A-8672-1710D4564619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Sheet2!$C$2:$C$88</c:f>
              <c:numCache>
                <c:formatCode>General</c:formatCode>
                <c:ptCount val="87"/>
                <c:pt idx="0">
                  <c:v>3</c:v>
                </c:pt>
                <c:pt idx="1">
                  <c:v>1</c:v>
                </c:pt>
                <c:pt idx="2">
                  <c:v>6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6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18</c:v>
                </c:pt>
                <c:pt idx="15">
                  <c:v>4</c:v>
                </c:pt>
                <c:pt idx="16">
                  <c:v>16</c:v>
                </c:pt>
                <c:pt idx="17">
                  <c:v>5</c:v>
                </c:pt>
                <c:pt idx="18">
                  <c:v>4</c:v>
                </c:pt>
                <c:pt idx="19">
                  <c:v>3</c:v>
                </c:pt>
                <c:pt idx="20">
                  <c:v>6</c:v>
                </c:pt>
                <c:pt idx="21">
                  <c:v>6</c:v>
                </c:pt>
                <c:pt idx="22">
                  <c:v>4</c:v>
                </c:pt>
                <c:pt idx="23">
                  <c:v>6</c:v>
                </c:pt>
                <c:pt idx="24">
                  <c:v>4</c:v>
                </c:pt>
                <c:pt idx="25">
                  <c:v>6</c:v>
                </c:pt>
                <c:pt idx="26">
                  <c:v>4</c:v>
                </c:pt>
                <c:pt idx="27">
                  <c:v>6</c:v>
                </c:pt>
                <c:pt idx="28">
                  <c:v>9</c:v>
                </c:pt>
                <c:pt idx="29">
                  <c:v>5</c:v>
                </c:pt>
                <c:pt idx="30">
                  <c:v>7</c:v>
                </c:pt>
                <c:pt idx="31">
                  <c:v>5</c:v>
                </c:pt>
                <c:pt idx="32">
                  <c:v>8</c:v>
                </c:pt>
                <c:pt idx="33">
                  <c:v>4</c:v>
                </c:pt>
                <c:pt idx="34">
                  <c:v>19</c:v>
                </c:pt>
                <c:pt idx="35">
                  <c:v>15</c:v>
                </c:pt>
                <c:pt idx="36">
                  <c:v>20</c:v>
                </c:pt>
                <c:pt idx="37">
                  <c:v>4</c:v>
                </c:pt>
                <c:pt idx="38">
                  <c:v>18</c:v>
                </c:pt>
                <c:pt idx="39">
                  <c:v>8</c:v>
                </c:pt>
                <c:pt idx="40">
                  <c:v>5</c:v>
                </c:pt>
                <c:pt idx="41">
                  <c:v>4</c:v>
                </c:pt>
                <c:pt idx="42">
                  <c:v>5</c:v>
                </c:pt>
                <c:pt idx="43">
                  <c:v>3</c:v>
                </c:pt>
                <c:pt idx="44">
                  <c:v>4</c:v>
                </c:pt>
                <c:pt idx="45">
                  <c:v>8</c:v>
                </c:pt>
                <c:pt idx="46">
                  <c:v>3</c:v>
                </c:pt>
                <c:pt idx="47">
                  <c:v>5</c:v>
                </c:pt>
                <c:pt idx="48">
                  <c:v>18</c:v>
                </c:pt>
                <c:pt idx="49">
                  <c:v>14</c:v>
                </c:pt>
                <c:pt idx="50">
                  <c:v>6</c:v>
                </c:pt>
                <c:pt idx="51">
                  <c:v>6</c:v>
                </c:pt>
                <c:pt idx="52">
                  <c:v>19</c:v>
                </c:pt>
                <c:pt idx="53">
                  <c:v>4</c:v>
                </c:pt>
                <c:pt idx="54">
                  <c:v>10</c:v>
                </c:pt>
                <c:pt idx="55">
                  <c:v>15</c:v>
                </c:pt>
                <c:pt idx="56">
                  <c:v>20</c:v>
                </c:pt>
                <c:pt idx="57">
                  <c:v>18</c:v>
                </c:pt>
                <c:pt idx="58">
                  <c:v>5</c:v>
                </c:pt>
                <c:pt idx="59">
                  <c:v>8</c:v>
                </c:pt>
                <c:pt idx="60">
                  <c:v>6</c:v>
                </c:pt>
                <c:pt idx="61">
                  <c:v>10</c:v>
                </c:pt>
                <c:pt idx="62">
                  <c:v>20</c:v>
                </c:pt>
                <c:pt idx="63">
                  <c:v>5</c:v>
                </c:pt>
                <c:pt idx="64">
                  <c:v>6</c:v>
                </c:pt>
                <c:pt idx="65">
                  <c:v>5</c:v>
                </c:pt>
                <c:pt idx="66">
                  <c:v>6</c:v>
                </c:pt>
                <c:pt idx="67">
                  <c:v>5</c:v>
                </c:pt>
                <c:pt idx="68">
                  <c:v>16</c:v>
                </c:pt>
                <c:pt idx="69">
                  <c:v>6</c:v>
                </c:pt>
                <c:pt idx="70">
                  <c:v>16</c:v>
                </c:pt>
                <c:pt idx="71">
                  <c:v>20</c:v>
                </c:pt>
                <c:pt idx="72">
                  <c:v>16</c:v>
                </c:pt>
                <c:pt idx="73">
                  <c:v>15</c:v>
                </c:pt>
                <c:pt idx="74">
                  <c:v>5</c:v>
                </c:pt>
                <c:pt idx="75">
                  <c:v>16</c:v>
                </c:pt>
                <c:pt idx="76">
                  <c:v>17</c:v>
                </c:pt>
                <c:pt idx="77">
                  <c:v>18</c:v>
                </c:pt>
                <c:pt idx="78">
                  <c:v>6</c:v>
                </c:pt>
                <c:pt idx="79">
                  <c:v>18</c:v>
                </c:pt>
                <c:pt idx="80">
                  <c:v>18</c:v>
                </c:pt>
                <c:pt idx="81">
                  <c:v>20</c:v>
                </c:pt>
                <c:pt idx="82">
                  <c:v>15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B94-406A-8672-1710D4564619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Sheet2!$D$2:$D$88</c:f>
              <c:numCache>
                <c:formatCode>General</c:formatCode>
                <c:ptCount val="87"/>
                <c:pt idx="0">
                  <c:v>1</c:v>
                </c:pt>
                <c:pt idx="1">
                  <c:v>0</c:v>
                </c:pt>
                <c:pt idx="2">
                  <c:v>5.5</c:v>
                </c:pt>
                <c:pt idx="3">
                  <c:v>6</c:v>
                </c:pt>
                <c:pt idx="4">
                  <c:v>10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0</c:v>
                </c:pt>
                <c:pt idx="9">
                  <c:v>7</c:v>
                </c:pt>
                <c:pt idx="10">
                  <c:v>0</c:v>
                </c:pt>
                <c:pt idx="11">
                  <c:v>8</c:v>
                </c:pt>
                <c:pt idx="12">
                  <c:v>7</c:v>
                </c:pt>
                <c:pt idx="13">
                  <c:v>1</c:v>
                </c:pt>
                <c:pt idx="14">
                  <c:v>0</c:v>
                </c:pt>
                <c:pt idx="15">
                  <c:v>6</c:v>
                </c:pt>
                <c:pt idx="16">
                  <c:v>10</c:v>
                </c:pt>
                <c:pt idx="17">
                  <c:v>7</c:v>
                </c:pt>
                <c:pt idx="18">
                  <c:v>6</c:v>
                </c:pt>
                <c:pt idx="19">
                  <c:v>8</c:v>
                </c:pt>
                <c:pt idx="20">
                  <c:v>3</c:v>
                </c:pt>
                <c:pt idx="21">
                  <c:v>15</c:v>
                </c:pt>
                <c:pt idx="22">
                  <c:v>10</c:v>
                </c:pt>
                <c:pt idx="23">
                  <c:v>8.5</c:v>
                </c:pt>
                <c:pt idx="24">
                  <c:v>4.5</c:v>
                </c:pt>
                <c:pt idx="25">
                  <c:v>3.5</c:v>
                </c:pt>
                <c:pt idx="26">
                  <c:v>9</c:v>
                </c:pt>
                <c:pt idx="27">
                  <c:v>16</c:v>
                </c:pt>
                <c:pt idx="28">
                  <c:v>13</c:v>
                </c:pt>
                <c:pt idx="29">
                  <c:v>10.5</c:v>
                </c:pt>
                <c:pt idx="30">
                  <c:v>12</c:v>
                </c:pt>
                <c:pt idx="31">
                  <c:v>7.5</c:v>
                </c:pt>
                <c:pt idx="32">
                  <c:v>7</c:v>
                </c:pt>
                <c:pt idx="33">
                  <c:v>15</c:v>
                </c:pt>
                <c:pt idx="34">
                  <c:v>2.5</c:v>
                </c:pt>
                <c:pt idx="35">
                  <c:v>16.5</c:v>
                </c:pt>
                <c:pt idx="36">
                  <c:v>6</c:v>
                </c:pt>
                <c:pt idx="37">
                  <c:v>7.5</c:v>
                </c:pt>
                <c:pt idx="38">
                  <c:v>12.5</c:v>
                </c:pt>
                <c:pt idx="39">
                  <c:v>5</c:v>
                </c:pt>
                <c:pt idx="40">
                  <c:v>5.5</c:v>
                </c:pt>
                <c:pt idx="41">
                  <c:v>15</c:v>
                </c:pt>
                <c:pt idx="42">
                  <c:v>10</c:v>
                </c:pt>
                <c:pt idx="43">
                  <c:v>10</c:v>
                </c:pt>
                <c:pt idx="44">
                  <c:v>0</c:v>
                </c:pt>
                <c:pt idx="45">
                  <c:v>14</c:v>
                </c:pt>
                <c:pt idx="46">
                  <c:v>14</c:v>
                </c:pt>
                <c:pt idx="47">
                  <c:v>14</c:v>
                </c:pt>
                <c:pt idx="48">
                  <c:v>7.5</c:v>
                </c:pt>
                <c:pt idx="49">
                  <c:v>6</c:v>
                </c:pt>
                <c:pt idx="50">
                  <c:v>17.5</c:v>
                </c:pt>
                <c:pt idx="51">
                  <c:v>17.5</c:v>
                </c:pt>
                <c:pt idx="52">
                  <c:v>1.5</c:v>
                </c:pt>
                <c:pt idx="53">
                  <c:v>15</c:v>
                </c:pt>
                <c:pt idx="54">
                  <c:v>17</c:v>
                </c:pt>
                <c:pt idx="55">
                  <c:v>12.5</c:v>
                </c:pt>
                <c:pt idx="56">
                  <c:v>14</c:v>
                </c:pt>
                <c:pt idx="57">
                  <c:v>17</c:v>
                </c:pt>
                <c:pt idx="58">
                  <c:v>16.5</c:v>
                </c:pt>
                <c:pt idx="59">
                  <c:v>20</c:v>
                </c:pt>
                <c:pt idx="60">
                  <c:v>16</c:v>
                </c:pt>
                <c:pt idx="61">
                  <c:v>9.5</c:v>
                </c:pt>
                <c:pt idx="62">
                  <c:v>18</c:v>
                </c:pt>
                <c:pt idx="63">
                  <c:v>19</c:v>
                </c:pt>
                <c:pt idx="64">
                  <c:v>19</c:v>
                </c:pt>
                <c:pt idx="65">
                  <c:v>13.5</c:v>
                </c:pt>
                <c:pt idx="66">
                  <c:v>18.5</c:v>
                </c:pt>
                <c:pt idx="67">
                  <c:v>19</c:v>
                </c:pt>
                <c:pt idx="68">
                  <c:v>18.5</c:v>
                </c:pt>
                <c:pt idx="69">
                  <c:v>20</c:v>
                </c:pt>
                <c:pt idx="70">
                  <c:v>20</c:v>
                </c:pt>
                <c:pt idx="71">
                  <c:v>13</c:v>
                </c:pt>
                <c:pt idx="72">
                  <c:v>16.5</c:v>
                </c:pt>
                <c:pt idx="73">
                  <c:v>15</c:v>
                </c:pt>
                <c:pt idx="74">
                  <c:v>19</c:v>
                </c:pt>
                <c:pt idx="75">
                  <c:v>20</c:v>
                </c:pt>
                <c:pt idx="76">
                  <c:v>19</c:v>
                </c:pt>
                <c:pt idx="77">
                  <c:v>15</c:v>
                </c:pt>
                <c:pt idx="78">
                  <c:v>20</c:v>
                </c:pt>
                <c:pt idx="79">
                  <c:v>14</c:v>
                </c:pt>
                <c:pt idx="80">
                  <c:v>14.5</c:v>
                </c:pt>
                <c:pt idx="81">
                  <c:v>14</c:v>
                </c:pt>
                <c:pt idx="82">
                  <c:v>18</c:v>
                </c:pt>
                <c:pt idx="83">
                  <c:v>18</c:v>
                </c:pt>
                <c:pt idx="84">
                  <c:v>17</c:v>
                </c:pt>
                <c:pt idx="85">
                  <c:v>19</c:v>
                </c:pt>
                <c:pt idx="86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B94-406A-8672-1710D4564619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val>
            <c:numRef>
              <c:f>Sheet2!$E$2:$E$88</c:f>
              <c:numCache>
                <c:formatCode>General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5.5</c:v>
                </c:pt>
                <c:pt idx="4">
                  <c:v>4</c:v>
                </c:pt>
                <c:pt idx="5">
                  <c:v>0</c:v>
                </c:pt>
                <c:pt idx="6">
                  <c:v>9</c:v>
                </c:pt>
                <c:pt idx="7">
                  <c:v>4</c:v>
                </c:pt>
                <c:pt idx="8">
                  <c:v>6</c:v>
                </c:pt>
                <c:pt idx="9">
                  <c:v>7.5</c:v>
                </c:pt>
                <c:pt idx="10">
                  <c:v>4</c:v>
                </c:pt>
                <c:pt idx="11">
                  <c:v>0</c:v>
                </c:pt>
                <c:pt idx="12">
                  <c:v>4</c:v>
                </c:pt>
                <c:pt idx="13">
                  <c:v>4.5</c:v>
                </c:pt>
                <c:pt idx="14">
                  <c:v>0</c:v>
                </c:pt>
                <c:pt idx="15">
                  <c:v>6</c:v>
                </c:pt>
                <c:pt idx="16">
                  <c:v>0</c:v>
                </c:pt>
                <c:pt idx="17">
                  <c:v>10.5</c:v>
                </c:pt>
                <c:pt idx="18">
                  <c:v>11.5</c:v>
                </c:pt>
                <c:pt idx="19">
                  <c:v>8.5</c:v>
                </c:pt>
                <c:pt idx="20">
                  <c:v>15</c:v>
                </c:pt>
                <c:pt idx="21">
                  <c:v>8</c:v>
                </c:pt>
                <c:pt idx="22">
                  <c:v>14.5</c:v>
                </c:pt>
                <c:pt idx="23">
                  <c:v>10.5</c:v>
                </c:pt>
                <c:pt idx="24">
                  <c:v>11.5</c:v>
                </c:pt>
                <c:pt idx="25">
                  <c:v>13.5</c:v>
                </c:pt>
                <c:pt idx="26">
                  <c:v>16</c:v>
                </c:pt>
                <c:pt idx="27">
                  <c:v>11</c:v>
                </c:pt>
                <c:pt idx="28">
                  <c:v>19</c:v>
                </c:pt>
                <c:pt idx="29">
                  <c:v>15</c:v>
                </c:pt>
                <c:pt idx="30">
                  <c:v>7</c:v>
                </c:pt>
                <c:pt idx="31">
                  <c:v>10.5</c:v>
                </c:pt>
                <c:pt idx="32">
                  <c:v>9</c:v>
                </c:pt>
                <c:pt idx="33">
                  <c:v>12</c:v>
                </c:pt>
                <c:pt idx="34">
                  <c:v>1</c:v>
                </c:pt>
                <c:pt idx="35">
                  <c:v>0</c:v>
                </c:pt>
                <c:pt idx="36">
                  <c:v>4</c:v>
                </c:pt>
                <c:pt idx="37">
                  <c:v>17.5</c:v>
                </c:pt>
                <c:pt idx="38">
                  <c:v>16</c:v>
                </c:pt>
                <c:pt idx="39">
                  <c:v>14</c:v>
                </c:pt>
                <c:pt idx="40">
                  <c:v>17</c:v>
                </c:pt>
                <c:pt idx="41">
                  <c:v>8</c:v>
                </c:pt>
                <c:pt idx="42">
                  <c:v>16.5</c:v>
                </c:pt>
                <c:pt idx="43">
                  <c:v>18</c:v>
                </c:pt>
                <c:pt idx="44">
                  <c:v>19</c:v>
                </c:pt>
                <c:pt idx="45">
                  <c:v>18</c:v>
                </c:pt>
                <c:pt idx="46">
                  <c:v>14.5</c:v>
                </c:pt>
                <c:pt idx="47">
                  <c:v>14</c:v>
                </c:pt>
                <c:pt idx="48">
                  <c:v>0</c:v>
                </c:pt>
                <c:pt idx="49">
                  <c:v>17.5</c:v>
                </c:pt>
                <c:pt idx="50">
                  <c:v>7</c:v>
                </c:pt>
                <c:pt idx="51">
                  <c:v>12</c:v>
                </c:pt>
                <c:pt idx="52">
                  <c:v>18</c:v>
                </c:pt>
                <c:pt idx="53">
                  <c:v>15.5</c:v>
                </c:pt>
                <c:pt idx="54">
                  <c:v>11.5</c:v>
                </c:pt>
                <c:pt idx="55">
                  <c:v>5</c:v>
                </c:pt>
                <c:pt idx="56">
                  <c:v>0</c:v>
                </c:pt>
                <c:pt idx="57">
                  <c:v>0</c:v>
                </c:pt>
                <c:pt idx="58">
                  <c:v>17</c:v>
                </c:pt>
                <c:pt idx="59">
                  <c:v>17</c:v>
                </c:pt>
                <c:pt idx="60">
                  <c:v>18</c:v>
                </c:pt>
                <c:pt idx="61">
                  <c:v>19</c:v>
                </c:pt>
                <c:pt idx="62">
                  <c:v>3</c:v>
                </c:pt>
                <c:pt idx="63">
                  <c:v>19</c:v>
                </c:pt>
                <c:pt idx="64">
                  <c:v>20</c:v>
                </c:pt>
                <c:pt idx="65">
                  <c:v>19</c:v>
                </c:pt>
                <c:pt idx="66">
                  <c:v>18</c:v>
                </c:pt>
                <c:pt idx="67">
                  <c:v>17</c:v>
                </c:pt>
                <c:pt idx="68">
                  <c:v>14</c:v>
                </c:pt>
                <c:pt idx="69">
                  <c:v>20</c:v>
                </c:pt>
                <c:pt idx="70">
                  <c:v>14</c:v>
                </c:pt>
                <c:pt idx="71">
                  <c:v>19</c:v>
                </c:pt>
                <c:pt idx="72">
                  <c:v>18</c:v>
                </c:pt>
                <c:pt idx="73">
                  <c:v>16</c:v>
                </c:pt>
                <c:pt idx="74">
                  <c:v>19</c:v>
                </c:pt>
                <c:pt idx="75">
                  <c:v>15.5</c:v>
                </c:pt>
                <c:pt idx="76">
                  <c:v>14</c:v>
                </c:pt>
                <c:pt idx="77">
                  <c:v>16</c:v>
                </c:pt>
                <c:pt idx="78">
                  <c:v>19</c:v>
                </c:pt>
                <c:pt idx="79">
                  <c:v>17</c:v>
                </c:pt>
                <c:pt idx="80">
                  <c:v>18</c:v>
                </c:pt>
                <c:pt idx="81">
                  <c:v>19</c:v>
                </c:pt>
                <c:pt idx="82">
                  <c:v>19</c:v>
                </c:pt>
                <c:pt idx="83">
                  <c:v>18</c:v>
                </c:pt>
                <c:pt idx="84">
                  <c:v>19</c:v>
                </c:pt>
                <c:pt idx="85">
                  <c:v>20</c:v>
                </c:pt>
                <c:pt idx="86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B94-406A-8672-1710D4564619}"/>
            </c:ext>
          </c:extLst>
        </c:ser>
        <c:overlap val="100"/>
        <c:axId val="126440960"/>
        <c:axId val="126442496"/>
      </c:barChart>
      <c:catAx>
        <c:axId val="126440960"/>
        <c:scaling>
          <c:orientation val="minMax"/>
        </c:scaling>
        <c:axPos val="b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442496"/>
        <c:crossesAt val="0"/>
        <c:auto val="1"/>
        <c:lblAlgn val="ctr"/>
        <c:lblOffset val="100"/>
      </c:catAx>
      <c:valAx>
        <c:axId val="126442496"/>
        <c:scaling>
          <c:orientation val="minMax"/>
          <c:max val="1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44096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Q3 vs. mid1Total</a:t>
            </a:r>
          </a:p>
        </c:rich>
      </c:tx>
      <c:layout/>
      <c:spPr>
        <a:noFill/>
        <a:ln>
          <a:noFill/>
        </a:ln>
        <a:effectLst/>
      </c:spPr>
    </c:title>
    <c:plotArea>
      <c:layout/>
      <c:scatterChart>
        <c:scatterStyle val="lineMarker"/>
        <c:ser>
          <c:idx val="0"/>
          <c:order val="0"/>
          <c:tx>
            <c:strRef>
              <c:f>Sheet1!$J$1</c:f>
              <c:strCache>
                <c:ptCount val="1"/>
                <c:pt idx="0">
                  <c:v>mid1Total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Sheet1!$G$2:$G$91</c:f>
              <c:numCache>
                <c:formatCode>General</c:formatCode>
                <c:ptCount val="90"/>
                <c:pt idx="1">
                  <c:v>18</c:v>
                </c:pt>
                <c:pt idx="2">
                  <c:v>4</c:v>
                </c:pt>
                <c:pt idx="3">
                  <c:v>4</c:v>
                </c:pt>
                <c:pt idx="4">
                  <c:v>18</c:v>
                </c:pt>
                <c:pt idx="5">
                  <c:v>16</c:v>
                </c:pt>
                <c:pt idx="6">
                  <c:v>6</c:v>
                </c:pt>
                <c:pt idx="7">
                  <c:v>4</c:v>
                </c:pt>
                <c:pt idx="8">
                  <c:v>4</c:v>
                </c:pt>
                <c:pt idx="9">
                  <c:v>16</c:v>
                </c:pt>
                <c:pt idx="10">
                  <c:v>5</c:v>
                </c:pt>
                <c:pt idx="11">
                  <c:v>16</c:v>
                </c:pt>
                <c:pt idx="12">
                  <c:v>4</c:v>
                </c:pt>
                <c:pt idx="13">
                  <c:v>18</c:v>
                </c:pt>
                <c:pt idx="14">
                  <c:v>5</c:v>
                </c:pt>
                <c:pt idx="15">
                  <c:v>20</c:v>
                </c:pt>
                <c:pt idx="16">
                  <c:v>20</c:v>
                </c:pt>
                <c:pt idx="17">
                  <c:v>15</c:v>
                </c:pt>
                <c:pt idx="18">
                  <c:v>6</c:v>
                </c:pt>
                <c:pt idx="19">
                  <c:v>5</c:v>
                </c:pt>
                <c:pt idx="20">
                  <c:v>4</c:v>
                </c:pt>
                <c:pt idx="21">
                  <c:v>18</c:v>
                </c:pt>
                <c:pt idx="22">
                  <c:v>8</c:v>
                </c:pt>
                <c:pt idx="23">
                  <c:v>5</c:v>
                </c:pt>
                <c:pt idx="24">
                  <c:v>14</c:v>
                </c:pt>
                <c:pt idx="25">
                  <c:v>5</c:v>
                </c:pt>
                <c:pt idx="26">
                  <c:v>15</c:v>
                </c:pt>
                <c:pt idx="27">
                  <c:v>19</c:v>
                </c:pt>
                <c:pt idx="28">
                  <c:v>6</c:v>
                </c:pt>
                <c:pt idx="29">
                  <c:v>6</c:v>
                </c:pt>
                <c:pt idx="30">
                  <c:v>20</c:v>
                </c:pt>
                <c:pt idx="31">
                  <c:v>5</c:v>
                </c:pt>
                <c:pt idx="32">
                  <c:v>3</c:v>
                </c:pt>
                <c:pt idx="33">
                  <c:v>4</c:v>
                </c:pt>
                <c:pt idx="34">
                  <c:v>5</c:v>
                </c:pt>
                <c:pt idx="35">
                  <c:v>20</c:v>
                </c:pt>
                <c:pt idx="36">
                  <c:v>3</c:v>
                </c:pt>
                <c:pt idx="37">
                  <c:v>4</c:v>
                </c:pt>
                <c:pt idx="38">
                  <c:v>4</c:v>
                </c:pt>
                <c:pt idx="39">
                  <c:v>18</c:v>
                </c:pt>
                <c:pt idx="40">
                  <c:v>18</c:v>
                </c:pt>
                <c:pt idx="41">
                  <c:v>10</c:v>
                </c:pt>
                <c:pt idx="42">
                  <c:v>4</c:v>
                </c:pt>
                <c:pt idx="44">
                  <c:v>8</c:v>
                </c:pt>
                <c:pt idx="45">
                  <c:v>6</c:v>
                </c:pt>
                <c:pt idx="46">
                  <c:v>4</c:v>
                </c:pt>
                <c:pt idx="47">
                  <c:v>6</c:v>
                </c:pt>
                <c:pt idx="48">
                  <c:v>7</c:v>
                </c:pt>
                <c:pt idx="49">
                  <c:v>18</c:v>
                </c:pt>
                <c:pt idx="50">
                  <c:v>3</c:v>
                </c:pt>
                <c:pt idx="51">
                  <c:v>4</c:v>
                </c:pt>
                <c:pt idx="52">
                  <c:v>1</c:v>
                </c:pt>
                <c:pt idx="53">
                  <c:v>5</c:v>
                </c:pt>
                <c:pt idx="54">
                  <c:v>3</c:v>
                </c:pt>
                <c:pt idx="55">
                  <c:v>8</c:v>
                </c:pt>
                <c:pt idx="56">
                  <c:v>6</c:v>
                </c:pt>
                <c:pt idx="57">
                  <c:v>8</c:v>
                </c:pt>
                <c:pt idx="58">
                  <c:v>19</c:v>
                </c:pt>
                <c:pt idx="59">
                  <c:v>6</c:v>
                </c:pt>
                <c:pt idx="60">
                  <c:v>10</c:v>
                </c:pt>
                <c:pt idx="61">
                  <c:v>6</c:v>
                </c:pt>
                <c:pt idx="62">
                  <c:v>20</c:v>
                </c:pt>
                <c:pt idx="63">
                  <c:v>3</c:v>
                </c:pt>
                <c:pt idx="64">
                  <c:v>3</c:v>
                </c:pt>
                <c:pt idx="65">
                  <c:v>20</c:v>
                </c:pt>
                <c:pt idx="66">
                  <c:v>0</c:v>
                </c:pt>
                <c:pt idx="67">
                  <c:v>9</c:v>
                </c:pt>
                <c:pt idx="68">
                  <c:v>4</c:v>
                </c:pt>
                <c:pt idx="69">
                  <c:v>6</c:v>
                </c:pt>
                <c:pt idx="70">
                  <c:v>16</c:v>
                </c:pt>
                <c:pt idx="71">
                  <c:v>5</c:v>
                </c:pt>
                <c:pt idx="72">
                  <c:v>5</c:v>
                </c:pt>
                <c:pt idx="73">
                  <c:v>3</c:v>
                </c:pt>
                <c:pt idx="74">
                  <c:v>4</c:v>
                </c:pt>
                <c:pt idx="75">
                  <c:v>15</c:v>
                </c:pt>
                <c:pt idx="76">
                  <c:v>17</c:v>
                </c:pt>
                <c:pt idx="77">
                  <c:v>20</c:v>
                </c:pt>
                <c:pt idx="78">
                  <c:v>6</c:v>
                </c:pt>
                <c:pt idx="79">
                  <c:v>4</c:v>
                </c:pt>
                <c:pt idx="80">
                  <c:v>20</c:v>
                </c:pt>
                <c:pt idx="81">
                  <c:v>6</c:v>
                </c:pt>
                <c:pt idx="82">
                  <c:v>6</c:v>
                </c:pt>
                <c:pt idx="83">
                  <c:v>18</c:v>
                </c:pt>
                <c:pt idx="84">
                  <c:v>15</c:v>
                </c:pt>
                <c:pt idx="85">
                  <c:v>4</c:v>
                </c:pt>
                <c:pt idx="86">
                  <c:v>6</c:v>
                </c:pt>
                <c:pt idx="88">
                  <c:v>16</c:v>
                </c:pt>
                <c:pt idx="89">
                  <c:v>5</c:v>
                </c:pt>
              </c:numCache>
            </c:numRef>
          </c:xVal>
          <c:yVal>
            <c:numRef>
              <c:f>Sheet1!$J$2:$J$91</c:f>
              <c:numCache>
                <c:formatCode>0.00</c:formatCode>
                <c:ptCount val="90"/>
                <c:pt idx="1">
                  <c:v>97</c:v>
                </c:pt>
                <c:pt idx="2">
                  <c:v>30</c:v>
                </c:pt>
                <c:pt idx="3">
                  <c:v>41</c:v>
                </c:pt>
                <c:pt idx="4">
                  <c:v>54.5</c:v>
                </c:pt>
                <c:pt idx="5">
                  <c:v>40</c:v>
                </c:pt>
                <c:pt idx="6">
                  <c:v>76</c:v>
                </c:pt>
                <c:pt idx="7">
                  <c:v>46</c:v>
                </c:pt>
                <c:pt idx="8">
                  <c:v>52.5</c:v>
                </c:pt>
                <c:pt idx="9">
                  <c:v>79</c:v>
                </c:pt>
                <c:pt idx="10">
                  <c:v>60</c:v>
                </c:pt>
                <c:pt idx="11">
                  <c:v>76.5</c:v>
                </c:pt>
                <c:pt idx="12">
                  <c:v>56</c:v>
                </c:pt>
                <c:pt idx="13">
                  <c:v>81</c:v>
                </c:pt>
                <c:pt idx="14">
                  <c:v>70.5</c:v>
                </c:pt>
                <c:pt idx="15">
                  <c:v>90</c:v>
                </c:pt>
                <c:pt idx="16">
                  <c:v>92</c:v>
                </c:pt>
                <c:pt idx="17">
                  <c:v>90</c:v>
                </c:pt>
                <c:pt idx="18">
                  <c:v>44</c:v>
                </c:pt>
                <c:pt idx="19">
                  <c:v>51.5</c:v>
                </c:pt>
                <c:pt idx="20">
                  <c:v>53.5</c:v>
                </c:pt>
                <c:pt idx="21">
                  <c:v>39</c:v>
                </c:pt>
                <c:pt idx="22">
                  <c:v>55</c:v>
                </c:pt>
                <c:pt idx="23">
                  <c:v>52</c:v>
                </c:pt>
                <c:pt idx="24">
                  <c:v>62.5</c:v>
                </c:pt>
                <c:pt idx="25">
                  <c:v>76</c:v>
                </c:pt>
                <c:pt idx="26">
                  <c:v>79</c:v>
                </c:pt>
                <c:pt idx="27">
                  <c:v>66</c:v>
                </c:pt>
                <c:pt idx="28">
                  <c:v>64.5</c:v>
                </c:pt>
                <c:pt idx="29">
                  <c:v>76</c:v>
                </c:pt>
                <c:pt idx="30">
                  <c:v>78.5</c:v>
                </c:pt>
                <c:pt idx="31">
                  <c:v>79</c:v>
                </c:pt>
                <c:pt idx="32">
                  <c:v>26</c:v>
                </c:pt>
                <c:pt idx="33">
                  <c:v>58.5</c:v>
                </c:pt>
                <c:pt idx="34">
                  <c:v>56.5</c:v>
                </c:pt>
                <c:pt idx="35">
                  <c:v>53</c:v>
                </c:pt>
                <c:pt idx="36">
                  <c:v>59.5</c:v>
                </c:pt>
                <c:pt idx="37">
                  <c:v>30</c:v>
                </c:pt>
                <c:pt idx="38">
                  <c:v>66.5</c:v>
                </c:pt>
                <c:pt idx="39">
                  <c:v>84.5</c:v>
                </c:pt>
                <c:pt idx="40">
                  <c:v>85.5</c:v>
                </c:pt>
                <c:pt idx="41">
                  <c:v>73.5</c:v>
                </c:pt>
                <c:pt idx="42">
                  <c:v>39</c:v>
                </c:pt>
                <c:pt idx="44">
                  <c:v>71</c:v>
                </c:pt>
                <c:pt idx="45">
                  <c:v>43</c:v>
                </c:pt>
                <c:pt idx="46" formatCode="General">
                  <c:v>43</c:v>
                </c:pt>
                <c:pt idx="47" formatCode="General">
                  <c:v>77.5</c:v>
                </c:pt>
                <c:pt idx="48" formatCode="General">
                  <c:v>51.5</c:v>
                </c:pt>
                <c:pt idx="49" formatCode="General">
                  <c:v>61.5</c:v>
                </c:pt>
                <c:pt idx="50" formatCode="General">
                  <c:v>58</c:v>
                </c:pt>
                <c:pt idx="51" formatCode="General">
                  <c:v>44.5</c:v>
                </c:pt>
                <c:pt idx="52" formatCode="General">
                  <c:v>19.5</c:v>
                </c:pt>
                <c:pt idx="53" formatCode="General">
                  <c:v>75</c:v>
                </c:pt>
                <c:pt idx="54" formatCode="General">
                  <c:v>26</c:v>
                </c:pt>
                <c:pt idx="55" formatCode="General">
                  <c:v>52</c:v>
                </c:pt>
                <c:pt idx="56" formatCode="General">
                  <c:v>49.5</c:v>
                </c:pt>
                <c:pt idx="57" formatCode="General">
                  <c:v>59</c:v>
                </c:pt>
                <c:pt idx="58" formatCode="General">
                  <c:v>52.5</c:v>
                </c:pt>
                <c:pt idx="59" formatCode="General">
                  <c:v>62.5</c:v>
                </c:pt>
                <c:pt idx="60" formatCode="General">
                  <c:v>66.5</c:v>
                </c:pt>
                <c:pt idx="61" formatCode="General">
                  <c:v>71.5</c:v>
                </c:pt>
                <c:pt idx="62" formatCode="General">
                  <c:v>74</c:v>
                </c:pt>
                <c:pt idx="63" formatCode="General">
                  <c:v>41.5</c:v>
                </c:pt>
                <c:pt idx="64" formatCode="General">
                  <c:v>13.5</c:v>
                </c:pt>
                <c:pt idx="65" formatCode="General">
                  <c:v>90</c:v>
                </c:pt>
                <c:pt idx="66" formatCode="General">
                  <c:v>25.5</c:v>
                </c:pt>
                <c:pt idx="67" formatCode="General">
                  <c:v>50</c:v>
                </c:pt>
                <c:pt idx="68" formatCode="General">
                  <c:v>27</c:v>
                </c:pt>
                <c:pt idx="69" formatCode="General">
                  <c:v>27</c:v>
                </c:pt>
                <c:pt idx="70" formatCode="General">
                  <c:v>79.5</c:v>
                </c:pt>
                <c:pt idx="71" formatCode="General">
                  <c:v>55.5</c:v>
                </c:pt>
                <c:pt idx="72" formatCode="General">
                  <c:v>40.5</c:v>
                </c:pt>
                <c:pt idx="73" formatCode="General">
                  <c:v>24.5</c:v>
                </c:pt>
                <c:pt idx="74" formatCode="General">
                  <c:v>32.5</c:v>
                </c:pt>
                <c:pt idx="75" formatCode="General">
                  <c:v>68.5</c:v>
                </c:pt>
                <c:pt idx="76" formatCode="General">
                  <c:v>79.5</c:v>
                </c:pt>
                <c:pt idx="77" formatCode="General">
                  <c:v>68.5</c:v>
                </c:pt>
                <c:pt idx="78" formatCode="General">
                  <c:v>21.5</c:v>
                </c:pt>
                <c:pt idx="79" formatCode="General">
                  <c:v>38</c:v>
                </c:pt>
                <c:pt idx="80" formatCode="General">
                  <c:v>90</c:v>
                </c:pt>
                <c:pt idx="81" formatCode="General">
                  <c:v>45</c:v>
                </c:pt>
                <c:pt idx="82" formatCode="General">
                  <c:v>82</c:v>
                </c:pt>
                <c:pt idx="83" formatCode="General">
                  <c:v>69.5</c:v>
                </c:pt>
                <c:pt idx="84" formatCode="General">
                  <c:v>52.5</c:v>
                </c:pt>
                <c:pt idx="85" formatCode="General">
                  <c:v>34.5</c:v>
                </c:pt>
                <c:pt idx="86" formatCode="General">
                  <c:v>42</c:v>
                </c:pt>
                <c:pt idx="88" formatCode="General">
                  <c:v>77.5</c:v>
                </c:pt>
                <c:pt idx="89" formatCode="General">
                  <c:v>76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0319-4E2F-BCF5-8EF87537D06D}"/>
            </c:ext>
          </c:extLst>
        </c:ser>
        <c:axId val="106797696"/>
        <c:axId val="106804736"/>
      </c:scatterChart>
      <c:valAx>
        <c:axId val="10679769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04736"/>
        <c:crosses val="autoZero"/>
        <c:crossBetween val="midCat"/>
      </c:valAx>
      <c:valAx>
        <c:axId val="1068047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797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Q4 vs. mid1Total</a:t>
            </a:r>
          </a:p>
        </c:rich>
      </c:tx>
      <c:layout/>
      <c:spPr>
        <a:noFill/>
        <a:ln>
          <a:noFill/>
        </a:ln>
        <a:effectLst/>
      </c:spPr>
    </c:title>
    <c:plotArea>
      <c:layout/>
      <c:scatterChart>
        <c:scatterStyle val="lineMarker"/>
        <c:ser>
          <c:idx val="0"/>
          <c:order val="0"/>
          <c:tx>
            <c:strRef>
              <c:f>Sheet1!$J$1</c:f>
              <c:strCache>
                <c:ptCount val="1"/>
                <c:pt idx="0">
                  <c:v>mid1Total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Sheet1!$H$2:$H$91</c:f>
              <c:numCache>
                <c:formatCode>General</c:formatCode>
                <c:ptCount val="90"/>
                <c:pt idx="1">
                  <c:v>20</c:v>
                </c:pt>
                <c:pt idx="2">
                  <c:v>7</c:v>
                </c:pt>
                <c:pt idx="3">
                  <c:v>6</c:v>
                </c:pt>
                <c:pt idx="4">
                  <c:v>12.5</c:v>
                </c:pt>
                <c:pt idx="5">
                  <c:v>10</c:v>
                </c:pt>
                <c:pt idx="6">
                  <c:v>19</c:v>
                </c:pt>
                <c:pt idx="7">
                  <c:v>9</c:v>
                </c:pt>
                <c:pt idx="8">
                  <c:v>15</c:v>
                </c:pt>
                <c:pt idx="9">
                  <c:v>16.5</c:v>
                </c:pt>
                <c:pt idx="10">
                  <c:v>14</c:v>
                </c:pt>
                <c:pt idx="11">
                  <c:v>18.5</c:v>
                </c:pt>
                <c:pt idx="12">
                  <c:v>15</c:v>
                </c:pt>
                <c:pt idx="13">
                  <c:v>15</c:v>
                </c:pt>
                <c:pt idx="14">
                  <c:v>16.5</c:v>
                </c:pt>
                <c:pt idx="15">
                  <c:v>14</c:v>
                </c:pt>
                <c:pt idx="16">
                  <c:v>19</c:v>
                </c:pt>
                <c:pt idx="17">
                  <c:v>18</c:v>
                </c:pt>
                <c:pt idx="18">
                  <c:v>8.5</c:v>
                </c:pt>
                <c:pt idx="19">
                  <c:v>10.5</c:v>
                </c:pt>
                <c:pt idx="20">
                  <c:v>7.5</c:v>
                </c:pt>
                <c:pt idx="21">
                  <c:v>0</c:v>
                </c:pt>
                <c:pt idx="22">
                  <c:v>5</c:v>
                </c:pt>
                <c:pt idx="23">
                  <c:v>7.5</c:v>
                </c:pt>
                <c:pt idx="24">
                  <c:v>6</c:v>
                </c:pt>
                <c:pt idx="25">
                  <c:v>13.5</c:v>
                </c:pt>
                <c:pt idx="26">
                  <c:v>15</c:v>
                </c:pt>
                <c:pt idx="27">
                  <c:v>1.5</c:v>
                </c:pt>
                <c:pt idx="28">
                  <c:v>17.5</c:v>
                </c:pt>
                <c:pt idx="29">
                  <c:v>18.5</c:v>
                </c:pt>
                <c:pt idx="30">
                  <c:v>13</c:v>
                </c:pt>
                <c:pt idx="31">
                  <c:v>19</c:v>
                </c:pt>
                <c:pt idx="32">
                  <c:v>4</c:v>
                </c:pt>
                <c:pt idx="33">
                  <c:v>0</c:v>
                </c:pt>
                <c:pt idx="34">
                  <c:v>10</c:v>
                </c:pt>
                <c:pt idx="35">
                  <c:v>6</c:v>
                </c:pt>
                <c:pt idx="36">
                  <c:v>14</c:v>
                </c:pt>
                <c:pt idx="37">
                  <c:v>0</c:v>
                </c:pt>
                <c:pt idx="38">
                  <c:v>15</c:v>
                </c:pt>
                <c:pt idx="39">
                  <c:v>14</c:v>
                </c:pt>
                <c:pt idx="40">
                  <c:v>14.5</c:v>
                </c:pt>
                <c:pt idx="41">
                  <c:v>9.5</c:v>
                </c:pt>
                <c:pt idx="42">
                  <c:v>6</c:v>
                </c:pt>
                <c:pt idx="44">
                  <c:v>20</c:v>
                </c:pt>
                <c:pt idx="45">
                  <c:v>15</c:v>
                </c:pt>
                <c:pt idx="46">
                  <c:v>10</c:v>
                </c:pt>
                <c:pt idx="47">
                  <c:v>20</c:v>
                </c:pt>
                <c:pt idx="48">
                  <c:v>12</c:v>
                </c:pt>
                <c:pt idx="49">
                  <c:v>7.5</c:v>
                </c:pt>
                <c:pt idx="50">
                  <c:v>10</c:v>
                </c:pt>
                <c:pt idx="51">
                  <c:v>4.5</c:v>
                </c:pt>
                <c:pt idx="52">
                  <c:v>0</c:v>
                </c:pt>
                <c:pt idx="53">
                  <c:v>19</c:v>
                </c:pt>
                <c:pt idx="54">
                  <c:v>4</c:v>
                </c:pt>
                <c:pt idx="55">
                  <c:v>7</c:v>
                </c:pt>
                <c:pt idx="56">
                  <c:v>16</c:v>
                </c:pt>
                <c:pt idx="57">
                  <c:v>14</c:v>
                </c:pt>
                <c:pt idx="58">
                  <c:v>2.5</c:v>
                </c:pt>
                <c:pt idx="59">
                  <c:v>17.5</c:v>
                </c:pt>
                <c:pt idx="60">
                  <c:v>17</c:v>
                </c:pt>
                <c:pt idx="61">
                  <c:v>16</c:v>
                </c:pt>
                <c:pt idx="62">
                  <c:v>18</c:v>
                </c:pt>
                <c:pt idx="63">
                  <c:v>8</c:v>
                </c:pt>
                <c:pt idx="64">
                  <c:v>1</c:v>
                </c:pt>
                <c:pt idx="65">
                  <c:v>18</c:v>
                </c:pt>
                <c:pt idx="66">
                  <c:v>10</c:v>
                </c:pt>
                <c:pt idx="67">
                  <c:v>13</c:v>
                </c:pt>
                <c:pt idx="68">
                  <c:v>5</c:v>
                </c:pt>
                <c:pt idx="69">
                  <c:v>0</c:v>
                </c:pt>
                <c:pt idx="70">
                  <c:v>20</c:v>
                </c:pt>
                <c:pt idx="71">
                  <c:v>5.5</c:v>
                </c:pt>
                <c:pt idx="72">
                  <c:v>7</c:v>
                </c:pt>
                <c:pt idx="73">
                  <c:v>6</c:v>
                </c:pt>
                <c:pt idx="74">
                  <c:v>8</c:v>
                </c:pt>
                <c:pt idx="75">
                  <c:v>12.5</c:v>
                </c:pt>
                <c:pt idx="76">
                  <c:v>19</c:v>
                </c:pt>
                <c:pt idx="77">
                  <c:v>14</c:v>
                </c:pt>
                <c:pt idx="78">
                  <c:v>5.5</c:v>
                </c:pt>
                <c:pt idx="79">
                  <c:v>1</c:v>
                </c:pt>
                <c:pt idx="80">
                  <c:v>17</c:v>
                </c:pt>
                <c:pt idx="81">
                  <c:v>3.5</c:v>
                </c:pt>
                <c:pt idx="82">
                  <c:v>20</c:v>
                </c:pt>
                <c:pt idx="83">
                  <c:v>17</c:v>
                </c:pt>
                <c:pt idx="84">
                  <c:v>16.5</c:v>
                </c:pt>
                <c:pt idx="85">
                  <c:v>7</c:v>
                </c:pt>
                <c:pt idx="86">
                  <c:v>3</c:v>
                </c:pt>
                <c:pt idx="88">
                  <c:v>20</c:v>
                </c:pt>
                <c:pt idx="89">
                  <c:v>19</c:v>
                </c:pt>
              </c:numCache>
            </c:numRef>
          </c:xVal>
          <c:yVal>
            <c:numRef>
              <c:f>Sheet1!$J$2:$J$91</c:f>
              <c:numCache>
                <c:formatCode>0.00</c:formatCode>
                <c:ptCount val="90"/>
                <c:pt idx="1">
                  <c:v>97</c:v>
                </c:pt>
                <c:pt idx="2">
                  <c:v>30</c:v>
                </c:pt>
                <c:pt idx="3">
                  <c:v>41</c:v>
                </c:pt>
                <c:pt idx="4">
                  <c:v>54.5</c:v>
                </c:pt>
                <c:pt idx="5">
                  <c:v>40</c:v>
                </c:pt>
                <c:pt idx="6">
                  <c:v>76</c:v>
                </c:pt>
                <c:pt idx="7">
                  <c:v>46</c:v>
                </c:pt>
                <c:pt idx="8">
                  <c:v>52.5</c:v>
                </c:pt>
                <c:pt idx="9">
                  <c:v>79</c:v>
                </c:pt>
                <c:pt idx="10">
                  <c:v>60</c:v>
                </c:pt>
                <c:pt idx="11">
                  <c:v>76.5</c:v>
                </c:pt>
                <c:pt idx="12">
                  <c:v>56</c:v>
                </c:pt>
                <c:pt idx="13">
                  <c:v>81</c:v>
                </c:pt>
                <c:pt idx="14">
                  <c:v>70.5</c:v>
                </c:pt>
                <c:pt idx="15">
                  <c:v>90</c:v>
                </c:pt>
                <c:pt idx="16">
                  <c:v>92</c:v>
                </c:pt>
                <c:pt idx="17">
                  <c:v>90</c:v>
                </c:pt>
                <c:pt idx="18">
                  <c:v>44</c:v>
                </c:pt>
                <c:pt idx="19">
                  <c:v>51.5</c:v>
                </c:pt>
                <c:pt idx="20">
                  <c:v>53.5</c:v>
                </c:pt>
                <c:pt idx="21">
                  <c:v>39</c:v>
                </c:pt>
                <c:pt idx="22">
                  <c:v>55</c:v>
                </c:pt>
                <c:pt idx="23">
                  <c:v>52</c:v>
                </c:pt>
                <c:pt idx="24">
                  <c:v>62.5</c:v>
                </c:pt>
                <c:pt idx="25">
                  <c:v>76</c:v>
                </c:pt>
                <c:pt idx="26">
                  <c:v>79</c:v>
                </c:pt>
                <c:pt idx="27">
                  <c:v>66</c:v>
                </c:pt>
                <c:pt idx="28">
                  <c:v>64.5</c:v>
                </c:pt>
                <c:pt idx="29">
                  <c:v>76</c:v>
                </c:pt>
                <c:pt idx="30">
                  <c:v>78.5</c:v>
                </c:pt>
                <c:pt idx="31">
                  <c:v>79</c:v>
                </c:pt>
                <c:pt idx="32">
                  <c:v>26</c:v>
                </c:pt>
                <c:pt idx="33">
                  <c:v>58.5</c:v>
                </c:pt>
                <c:pt idx="34">
                  <c:v>56.5</c:v>
                </c:pt>
                <c:pt idx="35">
                  <c:v>53</c:v>
                </c:pt>
                <c:pt idx="36">
                  <c:v>59.5</c:v>
                </c:pt>
                <c:pt idx="37">
                  <c:v>30</c:v>
                </c:pt>
                <c:pt idx="38">
                  <c:v>66.5</c:v>
                </c:pt>
                <c:pt idx="39">
                  <c:v>84.5</c:v>
                </c:pt>
                <c:pt idx="40">
                  <c:v>85.5</c:v>
                </c:pt>
                <c:pt idx="41">
                  <c:v>73.5</c:v>
                </c:pt>
                <c:pt idx="42">
                  <c:v>39</c:v>
                </c:pt>
                <c:pt idx="44">
                  <c:v>71</c:v>
                </c:pt>
                <c:pt idx="45">
                  <c:v>43</c:v>
                </c:pt>
                <c:pt idx="46" formatCode="General">
                  <c:v>43</c:v>
                </c:pt>
                <c:pt idx="47" formatCode="General">
                  <c:v>77.5</c:v>
                </c:pt>
                <c:pt idx="48" formatCode="General">
                  <c:v>51.5</c:v>
                </c:pt>
                <c:pt idx="49" formatCode="General">
                  <c:v>61.5</c:v>
                </c:pt>
                <c:pt idx="50" formatCode="General">
                  <c:v>58</c:v>
                </c:pt>
                <c:pt idx="51" formatCode="General">
                  <c:v>44.5</c:v>
                </c:pt>
                <c:pt idx="52" formatCode="General">
                  <c:v>19.5</c:v>
                </c:pt>
                <c:pt idx="53" formatCode="General">
                  <c:v>75</c:v>
                </c:pt>
                <c:pt idx="54" formatCode="General">
                  <c:v>26</c:v>
                </c:pt>
                <c:pt idx="55" formatCode="General">
                  <c:v>52</c:v>
                </c:pt>
                <c:pt idx="56" formatCode="General">
                  <c:v>49.5</c:v>
                </c:pt>
                <c:pt idx="57" formatCode="General">
                  <c:v>59</c:v>
                </c:pt>
                <c:pt idx="58" formatCode="General">
                  <c:v>52.5</c:v>
                </c:pt>
                <c:pt idx="59" formatCode="General">
                  <c:v>62.5</c:v>
                </c:pt>
                <c:pt idx="60" formatCode="General">
                  <c:v>66.5</c:v>
                </c:pt>
                <c:pt idx="61" formatCode="General">
                  <c:v>71.5</c:v>
                </c:pt>
                <c:pt idx="62" formatCode="General">
                  <c:v>74</c:v>
                </c:pt>
                <c:pt idx="63" formatCode="General">
                  <c:v>41.5</c:v>
                </c:pt>
                <c:pt idx="64" formatCode="General">
                  <c:v>13.5</c:v>
                </c:pt>
                <c:pt idx="65" formatCode="General">
                  <c:v>90</c:v>
                </c:pt>
                <c:pt idx="66" formatCode="General">
                  <c:v>25.5</c:v>
                </c:pt>
                <c:pt idx="67" formatCode="General">
                  <c:v>50</c:v>
                </c:pt>
                <c:pt idx="68" formatCode="General">
                  <c:v>27</c:v>
                </c:pt>
                <c:pt idx="69" formatCode="General">
                  <c:v>27</c:v>
                </c:pt>
                <c:pt idx="70" formatCode="General">
                  <c:v>79.5</c:v>
                </c:pt>
                <c:pt idx="71" formatCode="General">
                  <c:v>55.5</c:v>
                </c:pt>
                <c:pt idx="72" formatCode="General">
                  <c:v>40.5</c:v>
                </c:pt>
                <c:pt idx="73" formatCode="General">
                  <c:v>24.5</c:v>
                </c:pt>
                <c:pt idx="74" formatCode="General">
                  <c:v>32.5</c:v>
                </c:pt>
                <c:pt idx="75" formatCode="General">
                  <c:v>68.5</c:v>
                </c:pt>
                <c:pt idx="76" formatCode="General">
                  <c:v>79.5</c:v>
                </c:pt>
                <c:pt idx="77" formatCode="General">
                  <c:v>68.5</c:v>
                </c:pt>
                <c:pt idx="78" formatCode="General">
                  <c:v>21.5</c:v>
                </c:pt>
                <c:pt idx="79" formatCode="General">
                  <c:v>38</c:v>
                </c:pt>
                <c:pt idx="80" formatCode="General">
                  <c:v>90</c:v>
                </c:pt>
                <c:pt idx="81" formatCode="General">
                  <c:v>45</c:v>
                </c:pt>
                <c:pt idx="82" formatCode="General">
                  <c:v>82</c:v>
                </c:pt>
                <c:pt idx="83" formatCode="General">
                  <c:v>69.5</c:v>
                </c:pt>
                <c:pt idx="84" formatCode="General">
                  <c:v>52.5</c:v>
                </c:pt>
                <c:pt idx="85" formatCode="General">
                  <c:v>34.5</c:v>
                </c:pt>
                <c:pt idx="86" formatCode="General">
                  <c:v>42</c:v>
                </c:pt>
                <c:pt idx="88" formatCode="General">
                  <c:v>77.5</c:v>
                </c:pt>
                <c:pt idx="89" formatCode="General">
                  <c:v>76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48E4-487F-B17F-66458D85481B}"/>
            </c:ext>
          </c:extLst>
        </c:ser>
        <c:axId val="106820736"/>
        <c:axId val="107753472"/>
      </c:scatterChart>
      <c:valAx>
        <c:axId val="10682073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753472"/>
        <c:crosses val="autoZero"/>
        <c:crossBetween val="midCat"/>
      </c:valAx>
      <c:valAx>
        <c:axId val="1077534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207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Q5 vs. mid1Total</a:t>
            </a:r>
          </a:p>
        </c:rich>
      </c:tx>
      <c:layout/>
      <c:spPr>
        <a:noFill/>
        <a:ln>
          <a:noFill/>
        </a:ln>
        <a:effectLst/>
      </c:spPr>
    </c:title>
    <c:plotArea>
      <c:layout/>
      <c:scatterChart>
        <c:scatterStyle val="lineMarker"/>
        <c:ser>
          <c:idx val="0"/>
          <c:order val="0"/>
          <c:tx>
            <c:strRef>
              <c:f>Sheet1!$J$1</c:f>
              <c:strCache>
                <c:ptCount val="1"/>
                <c:pt idx="0">
                  <c:v>mid1Total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Sheet1!$I$2:$I$91</c:f>
              <c:numCache>
                <c:formatCode>General</c:formatCode>
                <c:ptCount val="90"/>
                <c:pt idx="1">
                  <c:v>20</c:v>
                </c:pt>
                <c:pt idx="2">
                  <c:v>7.5</c:v>
                </c:pt>
                <c:pt idx="3">
                  <c:v>11.5</c:v>
                </c:pt>
                <c:pt idx="4">
                  <c:v>16</c:v>
                </c:pt>
                <c:pt idx="5">
                  <c:v>0</c:v>
                </c:pt>
                <c:pt idx="6">
                  <c:v>20</c:v>
                </c:pt>
                <c:pt idx="7">
                  <c:v>16</c:v>
                </c:pt>
                <c:pt idx="8">
                  <c:v>12</c:v>
                </c:pt>
                <c:pt idx="9">
                  <c:v>18</c:v>
                </c:pt>
                <c:pt idx="10">
                  <c:v>14</c:v>
                </c:pt>
                <c:pt idx="11">
                  <c:v>14</c:v>
                </c:pt>
                <c:pt idx="12">
                  <c:v>8</c:v>
                </c:pt>
                <c:pt idx="13">
                  <c:v>16</c:v>
                </c:pt>
                <c:pt idx="14">
                  <c:v>17</c:v>
                </c:pt>
                <c:pt idx="15">
                  <c:v>19</c:v>
                </c:pt>
                <c:pt idx="16">
                  <c:v>20</c:v>
                </c:pt>
                <c:pt idx="17">
                  <c:v>19</c:v>
                </c:pt>
                <c:pt idx="18">
                  <c:v>10.5</c:v>
                </c:pt>
                <c:pt idx="19">
                  <c:v>15</c:v>
                </c:pt>
                <c:pt idx="20">
                  <c:v>17.5</c:v>
                </c:pt>
                <c:pt idx="21">
                  <c:v>0</c:v>
                </c:pt>
                <c:pt idx="22">
                  <c:v>14</c:v>
                </c:pt>
                <c:pt idx="23">
                  <c:v>10.5</c:v>
                </c:pt>
                <c:pt idx="24">
                  <c:v>17.5</c:v>
                </c:pt>
                <c:pt idx="25">
                  <c:v>19</c:v>
                </c:pt>
                <c:pt idx="26">
                  <c:v>16</c:v>
                </c:pt>
                <c:pt idx="27">
                  <c:v>18</c:v>
                </c:pt>
                <c:pt idx="28">
                  <c:v>12</c:v>
                </c:pt>
                <c:pt idx="29">
                  <c:v>18</c:v>
                </c:pt>
                <c:pt idx="30">
                  <c:v>19</c:v>
                </c:pt>
                <c:pt idx="31">
                  <c:v>19</c:v>
                </c:pt>
                <c:pt idx="32">
                  <c:v>0</c:v>
                </c:pt>
                <c:pt idx="33">
                  <c:v>19</c:v>
                </c:pt>
                <c:pt idx="34">
                  <c:v>16.5</c:v>
                </c:pt>
                <c:pt idx="35">
                  <c:v>4</c:v>
                </c:pt>
                <c:pt idx="36">
                  <c:v>14.5</c:v>
                </c:pt>
                <c:pt idx="37">
                  <c:v>4</c:v>
                </c:pt>
                <c:pt idx="38">
                  <c:v>15.5</c:v>
                </c:pt>
                <c:pt idx="39">
                  <c:v>17</c:v>
                </c:pt>
                <c:pt idx="40">
                  <c:v>18</c:v>
                </c:pt>
                <c:pt idx="41">
                  <c:v>19</c:v>
                </c:pt>
                <c:pt idx="42">
                  <c:v>6</c:v>
                </c:pt>
                <c:pt idx="44">
                  <c:v>17</c:v>
                </c:pt>
                <c:pt idx="45">
                  <c:v>8</c:v>
                </c:pt>
                <c:pt idx="46">
                  <c:v>14.5</c:v>
                </c:pt>
                <c:pt idx="47">
                  <c:v>20</c:v>
                </c:pt>
                <c:pt idx="48">
                  <c:v>7</c:v>
                </c:pt>
                <c:pt idx="49">
                  <c:v>0</c:v>
                </c:pt>
                <c:pt idx="50">
                  <c:v>18</c:v>
                </c:pt>
                <c:pt idx="51">
                  <c:v>11.5</c:v>
                </c:pt>
                <c:pt idx="52">
                  <c:v>0</c:v>
                </c:pt>
                <c:pt idx="53">
                  <c:v>19</c:v>
                </c:pt>
                <c:pt idx="54">
                  <c:v>9</c:v>
                </c:pt>
                <c:pt idx="55">
                  <c:v>9</c:v>
                </c:pt>
                <c:pt idx="56">
                  <c:v>11</c:v>
                </c:pt>
                <c:pt idx="57">
                  <c:v>18</c:v>
                </c:pt>
                <c:pt idx="58">
                  <c:v>1</c:v>
                </c:pt>
                <c:pt idx="59">
                  <c:v>7</c:v>
                </c:pt>
                <c:pt idx="60">
                  <c:v>11.5</c:v>
                </c:pt>
                <c:pt idx="61">
                  <c:v>18</c:v>
                </c:pt>
                <c:pt idx="62">
                  <c:v>3</c:v>
                </c:pt>
                <c:pt idx="63">
                  <c:v>8.5</c:v>
                </c:pt>
                <c:pt idx="64">
                  <c:v>0</c:v>
                </c:pt>
                <c:pt idx="65">
                  <c:v>18</c:v>
                </c:pt>
                <c:pt idx="66">
                  <c:v>4</c:v>
                </c:pt>
                <c:pt idx="67">
                  <c:v>19</c:v>
                </c:pt>
                <c:pt idx="68">
                  <c:v>4</c:v>
                </c:pt>
                <c:pt idx="69">
                  <c:v>6</c:v>
                </c:pt>
                <c:pt idx="70">
                  <c:v>15.5</c:v>
                </c:pt>
                <c:pt idx="71">
                  <c:v>17</c:v>
                </c:pt>
                <c:pt idx="72">
                  <c:v>10.5</c:v>
                </c:pt>
                <c:pt idx="73">
                  <c:v>5.5</c:v>
                </c:pt>
                <c:pt idx="74">
                  <c:v>0</c:v>
                </c:pt>
                <c:pt idx="75">
                  <c:v>5</c:v>
                </c:pt>
                <c:pt idx="76">
                  <c:v>14</c:v>
                </c:pt>
                <c:pt idx="77">
                  <c:v>0</c:v>
                </c:pt>
                <c:pt idx="78">
                  <c:v>0</c:v>
                </c:pt>
                <c:pt idx="79">
                  <c:v>4.5</c:v>
                </c:pt>
                <c:pt idx="80">
                  <c:v>19</c:v>
                </c:pt>
                <c:pt idx="81">
                  <c:v>13.5</c:v>
                </c:pt>
                <c:pt idx="82">
                  <c:v>19</c:v>
                </c:pt>
                <c:pt idx="83">
                  <c:v>0</c:v>
                </c:pt>
                <c:pt idx="84">
                  <c:v>0</c:v>
                </c:pt>
                <c:pt idx="85">
                  <c:v>4</c:v>
                </c:pt>
                <c:pt idx="86">
                  <c:v>15</c:v>
                </c:pt>
                <c:pt idx="88">
                  <c:v>14</c:v>
                </c:pt>
                <c:pt idx="89">
                  <c:v>17</c:v>
                </c:pt>
              </c:numCache>
            </c:numRef>
          </c:xVal>
          <c:yVal>
            <c:numRef>
              <c:f>Sheet1!$J$2:$J$91</c:f>
              <c:numCache>
                <c:formatCode>0.00</c:formatCode>
                <c:ptCount val="90"/>
                <c:pt idx="1">
                  <c:v>97</c:v>
                </c:pt>
                <c:pt idx="2">
                  <c:v>30</c:v>
                </c:pt>
                <c:pt idx="3">
                  <c:v>41</c:v>
                </c:pt>
                <c:pt idx="4">
                  <c:v>54.5</c:v>
                </c:pt>
                <c:pt idx="5">
                  <c:v>40</c:v>
                </c:pt>
                <c:pt idx="6">
                  <c:v>76</c:v>
                </c:pt>
                <c:pt idx="7">
                  <c:v>46</c:v>
                </c:pt>
                <c:pt idx="8">
                  <c:v>52.5</c:v>
                </c:pt>
                <c:pt idx="9">
                  <c:v>79</c:v>
                </c:pt>
                <c:pt idx="10">
                  <c:v>60</c:v>
                </c:pt>
                <c:pt idx="11">
                  <c:v>76.5</c:v>
                </c:pt>
                <c:pt idx="12">
                  <c:v>56</c:v>
                </c:pt>
                <c:pt idx="13">
                  <c:v>81</c:v>
                </c:pt>
                <c:pt idx="14">
                  <c:v>70.5</c:v>
                </c:pt>
                <c:pt idx="15">
                  <c:v>90</c:v>
                </c:pt>
                <c:pt idx="16">
                  <c:v>92</c:v>
                </c:pt>
                <c:pt idx="17">
                  <c:v>90</c:v>
                </c:pt>
                <c:pt idx="18">
                  <c:v>44</c:v>
                </c:pt>
                <c:pt idx="19">
                  <c:v>51.5</c:v>
                </c:pt>
                <c:pt idx="20">
                  <c:v>53.5</c:v>
                </c:pt>
                <c:pt idx="21">
                  <c:v>39</c:v>
                </c:pt>
                <c:pt idx="22">
                  <c:v>55</c:v>
                </c:pt>
                <c:pt idx="23">
                  <c:v>52</c:v>
                </c:pt>
                <c:pt idx="24">
                  <c:v>62.5</c:v>
                </c:pt>
                <c:pt idx="25">
                  <c:v>76</c:v>
                </c:pt>
                <c:pt idx="26">
                  <c:v>79</c:v>
                </c:pt>
                <c:pt idx="27">
                  <c:v>66</c:v>
                </c:pt>
                <c:pt idx="28">
                  <c:v>64.5</c:v>
                </c:pt>
                <c:pt idx="29">
                  <c:v>76</c:v>
                </c:pt>
                <c:pt idx="30">
                  <c:v>78.5</c:v>
                </c:pt>
                <c:pt idx="31">
                  <c:v>79</c:v>
                </c:pt>
                <c:pt idx="32">
                  <c:v>26</c:v>
                </c:pt>
                <c:pt idx="33">
                  <c:v>58.5</c:v>
                </c:pt>
                <c:pt idx="34">
                  <c:v>56.5</c:v>
                </c:pt>
                <c:pt idx="35">
                  <c:v>53</c:v>
                </c:pt>
                <c:pt idx="36">
                  <c:v>59.5</c:v>
                </c:pt>
                <c:pt idx="37">
                  <c:v>30</c:v>
                </c:pt>
                <c:pt idx="38">
                  <c:v>66.5</c:v>
                </c:pt>
                <c:pt idx="39">
                  <c:v>84.5</c:v>
                </c:pt>
                <c:pt idx="40">
                  <c:v>85.5</c:v>
                </c:pt>
                <c:pt idx="41">
                  <c:v>73.5</c:v>
                </c:pt>
                <c:pt idx="42">
                  <c:v>39</c:v>
                </c:pt>
                <c:pt idx="44">
                  <c:v>71</c:v>
                </c:pt>
                <c:pt idx="45">
                  <c:v>43</c:v>
                </c:pt>
                <c:pt idx="46" formatCode="General">
                  <c:v>43</c:v>
                </c:pt>
                <c:pt idx="47" formatCode="General">
                  <c:v>77.5</c:v>
                </c:pt>
                <c:pt idx="48" formatCode="General">
                  <c:v>51.5</c:v>
                </c:pt>
                <c:pt idx="49" formatCode="General">
                  <c:v>61.5</c:v>
                </c:pt>
                <c:pt idx="50" formatCode="General">
                  <c:v>58</c:v>
                </c:pt>
                <c:pt idx="51" formatCode="General">
                  <c:v>44.5</c:v>
                </c:pt>
                <c:pt idx="52" formatCode="General">
                  <c:v>19.5</c:v>
                </c:pt>
                <c:pt idx="53" formatCode="General">
                  <c:v>75</c:v>
                </c:pt>
                <c:pt idx="54" formatCode="General">
                  <c:v>26</c:v>
                </c:pt>
                <c:pt idx="55" formatCode="General">
                  <c:v>52</c:v>
                </c:pt>
                <c:pt idx="56" formatCode="General">
                  <c:v>49.5</c:v>
                </c:pt>
                <c:pt idx="57" formatCode="General">
                  <c:v>59</c:v>
                </c:pt>
                <c:pt idx="58" formatCode="General">
                  <c:v>52.5</c:v>
                </c:pt>
                <c:pt idx="59" formatCode="General">
                  <c:v>62.5</c:v>
                </c:pt>
                <c:pt idx="60" formatCode="General">
                  <c:v>66.5</c:v>
                </c:pt>
                <c:pt idx="61" formatCode="General">
                  <c:v>71.5</c:v>
                </c:pt>
                <c:pt idx="62" formatCode="General">
                  <c:v>74</c:v>
                </c:pt>
                <c:pt idx="63" formatCode="General">
                  <c:v>41.5</c:v>
                </c:pt>
                <c:pt idx="64" formatCode="General">
                  <c:v>13.5</c:v>
                </c:pt>
                <c:pt idx="65" formatCode="General">
                  <c:v>90</c:v>
                </c:pt>
                <c:pt idx="66" formatCode="General">
                  <c:v>25.5</c:v>
                </c:pt>
                <c:pt idx="67" formatCode="General">
                  <c:v>50</c:v>
                </c:pt>
                <c:pt idx="68" formatCode="General">
                  <c:v>27</c:v>
                </c:pt>
                <c:pt idx="69" formatCode="General">
                  <c:v>27</c:v>
                </c:pt>
                <c:pt idx="70" formatCode="General">
                  <c:v>79.5</c:v>
                </c:pt>
                <c:pt idx="71" formatCode="General">
                  <c:v>55.5</c:v>
                </c:pt>
                <c:pt idx="72" formatCode="General">
                  <c:v>40.5</c:v>
                </c:pt>
                <c:pt idx="73" formatCode="General">
                  <c:v>24.5</c:v>
                </c:pt>
                <c:pt idx="74" formatCode="General">
                  <c:v>32.5</c:v>
                </c:pt>
                <c:pt idx="75" formatCode="General">
                  <c:v>68.5</c:v>
                </c:pt>
                <c:pt idx="76" formatCode="General">
                  <c:v>79.5</c:v>
                </c:pt>
                <c:pt idx="77" formatCode="General">
                  <c:v>68.5</c:v>
                </c:pt>
                <c:pt idx="78" formatCode="General">
                  <c:v>21.5</c:v>
                </c:pt>
                <c:pt idx="79" formatCode="General">
                  <c:v>38</c:v>
                </c:pt>
                <c:pt idx="80" formatCode="General">
                  <c:v>90</c:v>
                </c:pt>
                <c:pt idx="81" formatCode="General">
                  <c:v>45</c:v>
                </c:pt>
                <c:pt idx="82" formatCode="General">
                  <c:v>82</c:v>
                </c:pt>
                <c:pt idx="83" formatCode="General">
                  <c:v>69.5</c:v>
                </c:pt>
                <c:pt idx="84" formatCode="General">
                  <c:v>52.5</c:v>
                </c:pt>
                <c:pt idx="85" formatCode="General">
                  <c:v>34.5</c:v>
                </c:pt>
                <c:pt idx="86" formatCode="General">
                  <c:v>42</c:v>
                </c:pt>
                <c:pt idx="88" formatCode="General">
                  <c:v>77.5</c:v>
                </c:pt>
                <c:pt idx="89" formatCode="General">
                  <c:v>76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158F-42DC-94DE-6BE8EF7DD0F6}"/>
            </c:ext>
          </c:extLst>
        </c:ser>
        <c:axId val="107765120"/>
        <c:axId val="122759424"/>
      </c:scatterChart>
      <c:valAx>
        <c:axId val="10776512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759424"/>
        <c:crosses val="autoZero"/>
        <c:crossBetween val="midCat"/>
      </c:valAx>
      <c:valAx>
        <c:axId val="1227594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7651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Overall what total score do you think you will receive out of 100. </a:t>
            </a:r>
            <a:r>
              <a:rPr lang="en-US" dirty="0" smtClean="0"/>
              <a:t>– </a:t>
            </a:r>
          </a:p>
          <a:p>
            <a:pPr>
              <a:defRPr/>
            </a:pPr>
            <a:r>
              <a:rPr lang="en-US" dirty="0" smtClean="0"/>
              <a:t>M1Total vs. Expected score</a:t>
            </a:r>
            <a:endParaRPr lang="en-US" dirty="0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survey!$E$1</c:f>
              <c:strCache>
                <c:ptCount val="1"/>
                <c:pt idx="0">
                  <c:v>Overall what total score do you think you will receive out of 100. - Expected soce</c:v>
                </c:pt>
              </c:strCache>
            </c:strRef>
          </c:tx>
          <c:spPr>
            <a:ln w="28575">
              <a:noFill/>
            </a:ln>
          </c:spPr>
          <c:xVal>
            <c:numRef>
              <c:f>survey!$C$2:$C$79</c:f>
              <c:numCache>
                <c:formatCode>General</c:formatCode>
                <c:ptCount val="78"/>
                <c:pt idx="0">
                  <c:v>#N/A</c:v>
                </c:pt>
                <c:pt idx="1">
                  <c:v>62.5</c:v>
                </c:pt>
                <c:pt idx="2">
                  <c:v>79</c:v>
                </c:pt>
                <c:pt idx="3">
                  <c:v>68.5</c:v>
                </c:pt>
                <c:pt idx="4">
                  <c:v>53.5</c:v>
                </c:pt>
                <c:pt idx="5">
                  <c:v>30</c:v>
                </c:pt>
                <c:pt idx="6">
                  <c:v>90</c:v>
                </c:pt>
                <c:pt idx="7">
                  <c:v>27</c:v>
                </c:pt>
                <c:pt idx="8">
                  <c:v>56</c:v>
                </c:pt>
                <c:pt idx="9">
                  <c:v>73.5</c:v>
                </c:pt>
                <c:pt idx="10">
                  <c:v>66.5</c:v>
                </c:pt>
                <c:pt idx="11">
                  <c:v>41</c:v>
                </c:pt>
                <c:pt idx="12">
                  <c:v>90</c:v>
                </c:pt>
                <c:pt idx="13">
                  <c:v>76</c:v>
                </c:pt>
                <c:pt idx="14">
                  <c:v>61.5</c:v>
                </c:pt>
                <c:pt idx="15">
                  <c:v>76</c:v>
                </c:pt>
                <c:pt idx="16">
                  <c:v>71</c:v>
                </c:pt>
                <c:pt idx="17">
                  <c:v>81</c:v>
                </c:pt>
                <c:pt idx="18">
                  <c:v>44.5</c:v>
                </c:pt>
                <c:pt idx="19">
                  <c:v>51.5</c:v>
                </c:pt>
                <c:pt idx="20">
                  <c:v>59.5</c:v>
                </c:pt>
                <c:pt idx="21">
                  <c:v>90</c:v>
                </c:pt>
                <c:pt idx="22">
                  <c:v>76</c:v>
                </c:pt>
                <c:pt idx="23">
                  <c:v>70.5</c:v>
                </c:pt>
                <c:pt idx="24">
                  <c:v>76</c:v>
                </c:pt>
                <c:pt idx="25">
                  <c:v>39</c:v>
                </c:pt>
                <c:pt idx="26">
                  <c:v>34.5</c:v>
                </c:pt>
                <c:pt idx="27">
                  <c:v>46</c:v>
                </c:pt>
                <c:pt idx="28">
                  <c:v>13.5</c:v>
                </c:pt>
                <c:pt idx="29">
                  <c:v>79</c:v>
                </c:pt>
                <c:pt idx="30">
                  <c:v>21.5</c:v>
                </c:pt>
                <c:pt idx="31">
                  <c:v>24.5</c:v>
                </c:pt>
                <c:pt idx="32">
                  <c:v>19.5</c:v>
                </c:pt>
                <c:pt idx="33">
                  <c:v>49.5</c:v>
                </c:pt>
                <c:pt idx="34">
                  <c:v>60</c:v>
                </c:pt>
                <c:pt idx="35">
                  <c:v>82</c:v>
                </c:pt>
                <c:pt idx="36">
                  <c:v>39</c:v>
                </c:pt>
                <c:pt idx="37">
                  <c:v>76.5</c:v>
                </c:pt>
                <c:pt idx="38">
                  <c:v>51.5</c:v>
                </c:pt>
                <c:pt idx="39">
                  <c:v>30</c:v>
                </c:pt>
                <c:pt idx="40">
                  <c:v>85.5</c:v>
                </c:pt>
                <c:pt idx="41">
                  <c:v>52.5</c:v>
                </c:pt>
                <c:pt idx="42">
                  <c:v>77.5</c:v>
                </c:pt>
                <c:pt idx="43">
                  <c:v>44</c:v>
                </c:pt>
                <c:pt idx="44">
                  <c:v>92</c:v>
                </c:pt>
                <c:pt idx="45">
                  <c:v>27</c:v>
                </c:pt>
                <c:pt idx="46">
                  <c:v>52.5</c:v>
                </c:pt>
                <c:pt idx="47">
                  <c:v>45</c:v>
                </c:pt>
                <c:pt idx="48">
                  <c:v>75</c:v>
                </c:pt>
                <c:pt idx="49">
                  <c:v>74</c:v>
                </c:pt>
                <c:pt idx="50">
                  <c:v>58</c:v>
                </c:pt>
                <c:pt idx="51">
                  <c:v>66</c:v>
                </c:pt>
                <c:pt idx="52">
                  <c:v>40.5</c:v>
                </c:pt>
                <c:pt idx="53">
                  <c:v>52</c:v>
                </c:pt>
                <c:pt idx="54">
                  <c:v>32.5</c:v>
                </c:pt>
                <c:pt idx="55">
                  <c:v>50</c:v>
                </c:pt>
                <c:pt idx="56">
                  <c:v>71.5</c:v>
                </c:pt>
                <c:pt idx="57">
                  <c:v>64.5</c:v>
                </c:pt>
                <c:pt idx="58">
                  <c:v>41.5</c:v>
                </c:pt>
                <c:pt idx="59">
                  <c:v>56.5</c:v>
                </c:pt>
                <c:pt idx="60">
                  <c:v>38</c:v>
                </c:pt>
                <c:pt idx="61">
                  <c:v>62.5</c:v>
                </c:pt>
                <c:pt idx="62">
                  <c:v>55.5</c:v>
                </c:pt>
                <c:pt idx="63">
                  <c:v>25.5</c:v>
                </c:pt>
                <c:pt idx="64">
                  <c:v>66.5</c:v>
                </c:pt>
                <c:pt idx="65">
                  <c:v>26</c:v>
                </c:pt>
                <c:pt idx="66">
                  <c:v>40</c:v>
                </c:pt>
                <c:pt idx="67">
                  <c:v>54.5</c:v>
                </c:pt>
                <c:pt idx="68">
                  <c:v>26</c:v>
                </c:pt>
                <c:pt idx="69">
                  <c:v>55</c:v>
                </c:pt>
                <c:pt idx="70">
                  <c:v>0</c:v>
                </c:pt>
                <c:pt idx="71">
                  <c:v>84.5</c:v>
                </c:pt>
                <c:pt idx="72">
                  <c:v>#N/A</c:v>
                </c:pt>
                <c:pt idx="73">
                  <c:v>58.5</c:v>
                </c:pt>
                <c:pt idx="74">
                  <c:v>43</c:v>
                </c:pt>
                <c:pt idx="75">
                  <c:v>53</c:v>
                </c:pt>
              </c:numCache>
            </c:numRef>
          </c:xVal>
          <c:yVal>
            <c:numRef>
              <c:f>survey!$E$2:$E$79</c:f>
              <c:numCache>
                <c:formatCode>General</c:formatCode>
                <c:ptCount val="78"/>
                <c:pt idx="0">
                  <c:v>73</c:v>
                </c:pt>
                <c:pt idx="1">
                  <c:v>60</c:v>
                </c:pt>
                <c:pt idx="2">
                  <c:v>77</c:v>
                </c:pt>
                <c:pt idx="3">
                  <c:v>83</c:v>
                </c:pt>
                <c:pt idx="4">
                  <c:v>60</c:v>
                </c:pt>
                <c:pt idx="5">
                  <c:v>22</c:v>
                </c:pt>
                <c:pt idx="6">
                  <c:v>91</c:v>
                </c:pt>
                <c:pt idx="7">
                  <c:v>61</c:v>
                </c:pt>
                <c:pt idx="8">
                  <c:v>70</c:v>
                </c:pt>
                <c:pt idx="9">
                  <c:v>70</c:v>
                </c:pt>
                <c:pt idx="10">
                  <c:v>83</c:v>
                </c:pt>
                <c:pt idx="11">
                  <c:v>73</c:v>
                </c:pt>
                <c:pt idx="12">
                  <c:v>93</c:v>
                </c:pt>
                <c:pt idx="13">
                  <c:v>88</c:v>
                </c:pt>
                <c:pt idx="14">
                  <c:v>80</c:v>
                </c:pt>
                <c:pt idx="15">
                  <c:v>77</c:v>
                </c:pt>
                <c:pt idx="16">
                  <c:v>70</c:v>
                </c:pt>
                <c:pt idx="17">
                  <c:v>81</c:v>
                </c:pt>
                <c:pt idx="18">
                  <c:v>75</c:v>
                </c:pt>
                <c:pt idx="19">
                  <c:v>60</c:v>
                </c:pt>
                <c:pt idx="20">
                  <c:v>60</c:v>
                </c:pt>
                <c:pt idx="21">
                  <c:v>80</c:v>
                </c:pt>
                <c:pt idx="22">
                  <c:v>88</c:v>
                </c:pt>
                <c:pt idx="23">
                  <c:v>70</c:v>
                </c:pt>
                <c:pt idx="24">
                  <c:v>65</c:v>
                </c:pt>
                <c:pt idx="25">
                  <c:v>73</c:v>
                </c:pt>
                <c:pt idx="26">
                  <c:v>46</c:v>
                </c:pt>
                <c:pt idx="27">
                  <c:v>75</c:v>
                </c:pt>
                <c:pt idx="28">
                  <c:v>65</c:v>
                </c:pt>
                <c:pt idx="29">
                  <c:v>86</c:v>
                </c:pt>
                <c:pt idx="30">
                  <c:v>55</c:v>
                </c:pt>
                <c:pt idx="31">
                  <c:v>40</c:v>
                </c:pt>
                <c:pt idx="32">
                  <c:v>35</c:v>
                </c:pt>
                <c:pt idx="33">
                  <c:v>70</c:v>
                </c:pt>
                <c:pt idx="34">
                  <c:v>75</c:v>
                </c:pt>
                <c:pt idx="35">
                  <c:v>90</c:v>
                </c:pt>
                <c:pt idx="36">
                  <c:v>29</c:v>
                </c:pt>
                <c:pt idx="37">
                  <c:v>80</c:v>
                </c:pt>
                <c:pt idx="38">
                  <c:v>55</c:v>
                </c:pt>
                <c:pt idx="39">
                  <c:v>50</c:v>
                </c:pt>
                <c:pt idx="40">
                  <c:v>80</c:v>
                </c:pt>
                <c:pt idx="41">
                  <c:v>71</c:v>
                </c:pt>
                <c:pt idx="42">
                  <c:v>80</c:v>
                </c:pt>
                <c:pt idx="43">
                  <c:v>50</c:v>
                </c:pt>
                <c:pt idx="44">
                  <c:v>95</c:v>
                </c:pt>
                <c:pt idx="45">
                  <c:v>10</c:v>
                </c:pt>
                <c:pt idx="46">
                  <c:v>72</c:v>
                </c:pt>
                <c:pt idx="47">
                  <c:v>66</c:v>
                </c:pt>
                <c:pt idx="48">
                  <c:v>100</c:v>
                </c:pt>
                <c:pt idx="49">
                  <c:v>65</c:v>
                </c:pt>
                <c:pt idx="50">
                  <c:v>85</c:v>
                </c:pt>
                <c:pt idx="51">
                  <c:v>60</c:v>
                </c:pt>
                <c:pt idx="52">
                  <c:v>50</c:v>
                </c:pt>
                <c:pt idx="53">
                  <c:v>70</c:v>
                </c:pt>
                <c:pt idx="54">
                  <c:v>55</c:v>
                </c:pt>
                <c:pt idx="55">
                  <c:v>80</c:v>
                </c:pt>
                <c:pt idx="56">
                  <c:v>75</c:v>
                </c:pt>
                <c:pt idx="57">
                  <c:v>67</c:v>
                </c:pt>
                <c:pt idx="58">
                  <c:v>50</c:v>
                </c:pt>
                <c:pt idx="59">
                  <c:v>80</c:v>
                </c:pt>
                <c:pt idx="60">
                  <c:v>70</c:v>
                </c:pt>
                <c:pt idx="61">
                  <c:v>55</c:v>
                </c:pt>
                <c:pt idx="62">
                  <c:v>75</c:v>
                </c:pt>
                <c:pt idx="63">
                  <c:v>10</c:v>
                </c:pt>
                <c:pt idx="64">
                  <c:v>72</c:v>
                </c:pt>
                <c:pt idx="65">
                  <c:v>50</c:v>
                </c:pt>
                <c:pt idx="66">
                  <c:v>45</c:v>
                </c:pt>
                <c:pt idx="67">
                  <c:v>85</c:v>
                </c:pt>
                <c:pt idx="68">
                  <c:v>50</c:v>
                </c:pt>
                <c:pt idx="69">
                  <c:v>80</c:v>
                </c:pt>
                <c:pt idx="71">
                  <c:v>79</c:v>
                </c:pt>
                <c:pt idx="72">
                  <c:v>82</c:v>
                </c:pt>
                <c:pt idx="73">
                  <c:v>65</c:v>
                </c:pt>
                <c:pt idx="74">
                  <c:v>75</c:v>
                </c:pt>
                <c:pt idx="75">
                  <c:v>40</c:v>
                </c:pt>
              </c:numCache>
            </c:numRef>
          </c:yVal>
        </c:ser>
        <c:axId val="107225856"/>
        <c:axId val="107227392"/>
      </c:scatterChart>
      <c:valAx>
        <c:axId val="107225856"/>
        <c:scaling>
          <c:orientation val="minMax"/>
        </c:scaling>
        <c:axPos val="b"/>
        <c:numFmt formatCode="General" sourceLinked="1"/>
        <c:tickLblPos val="nextTo"/>
        <c:crossAx val="107227392"/>
        <c:crosses val="autoZero"/>
        <c:crossBetween val="midCat"/>
      </c:valAx>
      <c:valAx>
        <c:axId val="107227392"/>
        <c:scaling>
          <c:orientation val="minMax"/>
        </c:scaling>
        <c:axPos val="l"/>
        <c:majorGridlines/>
        <c:numFmt formatCode="General" sourceLinked="1"/>
        <c:tickLblPos val="nextTo"/>
        <c:crossAx val="107225856"/>
        <c:crosses val="autoZero"/>
        <c:crossBetween val="midCat"/>
      </c:valAx>
    </c:plotArea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Did you take CS 1713 Intro to Comp Prog  II (in C) at UTSA? - 1:yes 2:transfer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survey!$Y$1</c:f>
              <c:strCache>
                <c:ptCount val="1"/>
                <c:pt idx="0">
                  <c:v>Did you take CS 1713 Intro to Comp Prog  II (in C) at UTSA? - Selected Choice</c:v>
                </c:pt>
              </c:strCache>
            </c:strRef>
          </c:tx>
          <c:spPr>
            <a:ln w="28575">
              <a:noFill/>
            </a:ln>
          </c:spPr>
          <c:xVal>
            <c:numRef>
              <c:f>survey!$C$2:$C$77</c:f>
              <c:numCache>
                <c:formatCode>General</c:formatCode>
                <c:ptCount val="76"/>
                <c:pt idx="0">
                  <c:v>#N/A</c:v>
                </c:pt>
                <c:pt idx="1">
                  <c:v>62.5</c:v>
                </c:pt>
                <c:pt idx="2">
                  <c:v>79</c:v>
                </c:pt>
                <c:pt idx="3">
                  <c:v>68.5</c:v>
                </c:pt>
                <c:pt idx="4">
                  <c:v>53.5</c:v>
                </c:pt>
                <c:pt idx="5">
                  <c:v>30</c:v>
                </c:pt>
                <c:pt idx="6">
                  <c:v>90</c:v>
                </c:pt>
                <c:pt idx="7">
                  <c:v>27</c:v>
                </c:pt>
                <c:pt idx="8">
                  <c:v>56</c:v>
                </c:pt>
                <c:pt idx="9">
                  <c:v>73.5</c:v>
                </c:pt>
                <c:pt idx="10">
                  <c:v>66.5</c:v>
                </c:pt>
                <c:pt idx="11">
                  <c:v>41</c:v>
                </c:pt>
                <c:pt idx="12">
                  <c:v>90</c:v>
                </c:pt>
                <c:pt idx="13">
                  <c:v>76</c:v>
                </c:pt>
                <c:pt idx="14">
                  <c:v>61.5</c:v>
                </c:pt>
                <c:pt idx="15">
                  <c:v>76</c:v>
                </c:pt>
                <c:pt idx="16">
                  <c:v>71</c:v>
                </c:pt>
                <c:pt idx="17">
                  <c:v>81</c:v>
                </c:pt>
                <c:pt idx="18">
                  <c:v>44.5</c:v>
                </c:pt>
                <c:pt idx="19">
                  <c:v>51.5</c:v>
                </c:pt>
                <c:pt idx="20">
                  <c:v>59.5</c:v>
                </c:pt>
                <c:pt idx="21">
                  <c:v>90</c:v>
                </c:pt>
                <c:pt idx="22">
                  <c:v>76</c:v>
                </c:pt>
                <c:pt idx="23">
                  <c:v>70.5</c:v>
                </c:pt>
                <c:pt idx="24">
                  <c:v>76</c:v>
                </c:pt>
                <c:pt idx="25">
                  <c:v>39</c:v>
                </c:pt>
                <c:pt idx="26">
                  <c:v>34.5</c:v>
                </c:pt>
                <c:pt idx="27">
                  <c:v>46</c:v>
                </c:pt>
                <c:pt idx="28">
                  <c:v>13.5</c:v>
                </c:pt>
                <c:pt idx="29">
                  <c:v>79</c:v>
                </c:pt>
                <c:pt idx="30">
                  <c:v>21.5</c:v>
                </c:pt>
                <c:pt idx="31">
                  <c:v>24.5</c:v>
                </c:pt>
                <c:pt idx="32">
                  <c:v>19.5</c:v>
                </c:pt>
                <c:pt idx="33">
                  <c:v>49.5</c:v>
                </c:pt>
                <c:pt idx="34">
                  <c:v>60</c:v>
                </c:pt>
                <c:pt idx="35">
                  <c:v>82</c:v>
                </c:pt>
                <c:pt idx="36">
                  <c:v>39</c:v>
                </c:pt>
                <c:pt idx="37">
                  <c:v>76.5</c:v>
                </c:pt>
                <c:pt idx="38">
                  <c:v>51.5</c:v>
                </c:pt>
                <c:pt idx="39">
                  <c:v>30</c:v>
                </c:pt>
                <c:pt idx="40">
                  <c:v>85.5</c:v>
                </c:pt>
                <c:pt idx="41">
                  <c:v>52.5</c:v>
                </c:pt>
                <c:pt idx="42">
                  <c:v>77.5</c:v>
                </c:pt>
                <c:pt idx="43">
                  <c:v>44</c:v>
                </c:pt>
                <c:pt idx="44">
                  <c:v>92</c:v>
                </c:pt>
                <c:pt idx="45">
                  <c:v>27</c:v>
                </c:pt>
                <c:pt idx="46">
                  <c:v>52.5</c:v>
                </c:pt>
                <c:pt idx="47">
                  <c:v>45</c:v>
                </c:pt>
                <c:pt idx="48">
                  <c:v>75</c:v>
                </c:pt>
                <c:pt idx="49">
                  <c:v>74</c:v>
                </c:pt>
                <c:pt idx="50">
                  <c:v>58</c:v>
                </c:pt>
                <c:pt idx="51">
                  <c:v>66</c:v>
                </c:pt>
                <c:pt idx="52">
                  <c:v>40.5</c:v>
                </c:pt>
                <c:pt idx="53">
                  <c:v>52</c:v>
                </c:pt>
                <c:pt idx="54">
                  <c:v>32.5</c:v>
                </c:pt>
                <c:pt idx="55">
                  <c:v>50</c:v>
                </c:pt>
                <c:pt idx="56">
                  <c:v>71.5</c:v>
                </c:pt>
                <c:pt idx="57">
                  <c:v>64.5</c:v>
                </c:pt>
                <c:pt idx="58">
                  <c:v>41.5</c:v>
                </c:pt>
                <c:pt idx="59">
                  <c:v>56.5</c:v>
                </c:pt>
                <c:pt idx="60">
                  <c:v>38</c:v>
                </c:pt>
                <c:pt idx="61">
                  <c:v>62.5</c:v>
                </c:pt>
                <c:pt idx="62">
                  <c:v>55.5</c:v>
                </c:pt>
                <c:pt idx="63">
                  <c:v>25.5</c:v>
                </c:pt>
                <c:pt idx="64">
                  <c:v>66.5</c:v>
                </c:pt>
                <c:pt idx="65">
                  <c:v>26</c:v>
                </c:pt>
                <c:pt idx="66">
                  <c:v>40</c:v>
                </c:pt>
                <c:pt idx="67">
                  <c:v>54.5</c:v>
                </c:pt>
                <c:pt idx="68">
                  <c:v>26</c:v>
                </c:pt>
                <c:pt idx="69">
                  <c:v>55</c:v>
                </c:pt>
                <c:pt idx="70">
                  <c:v>0</c:v>
                </c:pt>
                <c:pt idx="71">
                  <c:v>84.5</c:v>
                </c:pt>
                <c:pt idx="72">
                  <c:v>#N/A</c:v>
                </c:pt>
                <c:pt idx="73">
                  <c:v>58.5</c:v>
                </c:pt>
                <c:pt idx="74">
                  <c:v>43</c:v>
                </c:pt>
                <c:pt idx="75">
                  <c:v>53</c:v>
                </c:pt>
              </c:numCache>
            </c:numRef>
          </c:xVal>
          <c:yVal>
            <c:numRef>
              <c:f>survey!$Y$2:$Y$77</c:f>
              <c:numCache>
                <c:formatCode>General</c:formatCode>
                <c:ptCount val="7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2</c:v>
                </c:pt>
                <c:pt idx="23">
                  <c:v>1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2</c:v>
                </c:pt>
                <c:pt idx="30">
                  <c:v>1</c:v>
                </c:pt>
                <c:pt idx="31">
                  <c:v>2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2</c:v>
                </c:pt>
                <c:pt idx="43">
                  <c:v>1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1</c:v>
                </c:pt>
                <c:pt idx="49">
                  <c:v>2</c:v>
                </c:pt>
                <c:pt idx="50">
                  <c:v>2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2</c:v>
                </c:pt>
                <c:pt idx="56">
                  <c:v>2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1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1</c:v>
                </c:pt>
                <c:pt idx="74">
                  <c:v>1</c:v>
                </c:pt>
                <c:pt idx="75">
                  <c:v>2</c:v>
                </c:pt>
              </c:numCache>
            </c:numRef>
          </c:yVal>
        </c:ser>
        <c:axId val="107809408"/>
        <c:axId val="107819392"/>
      </c:scatterChart>
      <c:valAx>
        <c:axId val="107809408"/>
        <c:scaling>
          <c:orientation val="minMax"/>
        </c:scaling>
        <c:axPos val="b"/>
        <c:numFmt formatCode="General" sourceLinked="1"/>
        <c:tickLblPos val="nextTo"/>
        <c:crossAx val="107819392"/>
        <c:crosses val="autoZero"/>
        <c:crossBetween val="midCat"/>
      </c:valAx>
      <c:valAx>
        <c:axId val="107819392"/>
        <c:scaling>
          <c:orientation val="minMax"/>
        </c:scaling>
        <c:axPos val="l"/>
        <c:majorGridlines/>
        <c:numFmt formatCode="General" sourceLinked="1"/>
        <c:tickLblPos val="nextTo"/>
        <c:crossAx val="107809408"/>
        <c:crosses val="autoZero"/>
        <c:crossBetween val="midCat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survey!$AD$1</c:f>
              <c:strCache>
                <c:ptCount val="1"/>
                <c:pt idx="0">
                  <c:v>What grade did you get for CS 1713 Intro to Prog II (or for the corresponding course that you transferred)?</c:v>
                </c:pt>
              </c:strCache>
            </c:strRef>
          </c:tx>
          <c:spPr>
            <a:ln w="28575">
              <a:noFill/>
            </a:ln>
          </c:spPr>
          <c:xVal>
            <c:numRef>
              <c:f>survey!$C$2:$C$77</c:f>
              <c:numCache>
                <c:formatCode>General</c:formatCode>
                <c:ptCount val="76"/>
                <c:pt idx="0">
                  <c:v>#N/A</c:v>
                </c:pt>
                <c:pt idx="1">
                  <c:v>62.5</c:v>
                </c:pt>
                <c:pt idx="2">
                  <c:v>79</c:v>
                </c:pt>
                <c:pt idx="3">
                  <c:v>68.5</c:v>
                </c:pt>
                <c:pt idx="4">
                  <c:v>53.5</c:v>
                </c:pt>
                <c:pt idx="5">
                  <c:v>30</c:v>
                </c:pt>
                <c:pt idx="6">
                  <c:v>90</c:v>
                </c:pt>
                <c:pt idx="7">
                  <c:v>27</c:v>
                </c:pt>
                <c:pt idx="8">
                  <c:v>56</c:v>
                </c:pt>
                <c:pt idx="9">
                  <c:v>73.5</c:v>
                </c:pt>
                <c:pt idx="10">
                  <c:v>66.5</c:v>
                </c:pt>
                <c:pt idx="11">
                  <c:v>41</c:v>
                </c:pt>
                <c:pt idx="12">
                  <c:v>90</c:v>
                </c:pt>
                <c:pt idx="13">
                  <c:v>76</c:v>
                </c:pt>
                <c:pt idx="14">
                  <c:v>61.5</c:v>
                </c:pt>
                <c:pt idx="15">
                  <c:v>76</c:v>
                </c:pt>
                <c:pt idx="16">
                  <c:v>71</c:v>
                </c:pt>
                <c:pt idx="17">
                  <c:v>81</c:v>
                </c:pt>
                <c:pt idx="18">
                  <c:v>44.5</c:v>
                </c:pt>
                <c:pt idx="19">
                  <c:v>51.5</c:v>
                </c:pt>
                <c:pt idx="20">
                  <c:v>59.5</c:v>
                </c:pt>
                <c:pt idx="21">
                  <c:v>90</c:v>
                </c:pt>
                <c:pt idx="22">
                  <c:v>76</c:v>
                </c:pt>
                <c:pt idx="23">
                  <c:v>70.5</c:v>
                </c:pt>
                <c:pt idx="24">
                  <c:v>76</c:v>
                </c:pt>
                <c:pt idx="25">
                  <c:v>39</c:v>
                </c:pt>
                <c:pt idx="26">
                  <c:v>34.5</c:v>
                </c:pt>
                <c:pt idx="27">
                  <c:v>46</c:v>
                </c:pt>
                <c:pt idx="28">
                  <c:v>13.5</c:v>
                </c:pt>
                <c:pt idx="29">
                  <c:v>79</c:v>
                </c:pt>
                <c:pt idx="30">
                  <c:v>21.5</c:v>
                </c:pt>
                <c:pt idx="31">
                  <c:v>24.5</c:v>
                </c:pt>
                <c:pt idx="32">
                  <c:v>19.5</c:v>
                </c:pt>
                <c:pt idx="33">
                  <c:v>49.5</c:v>
                </c:pt>
                <c:pt idx="34">
                  <c:v>60</c:v>
                </c:pt>
                <c:pt idx="35">
                  <c:v>82</c:v>
                </c:pt>
                <c:pt idx="36">
                  <c:v>39</c:v>
                </c:pt>
                <c:pt idx="37">
                  <c:v>76.5</c:v>
                </c:pt>
                <c:pt idx="38">
                  <c:v>51.5</c:v>
                </c:pt>
                <c:pt idx="39">
                  <c:v>30</c:v>
                </c:pt>
                <c:pt idx="40">
                  <c:v>85.5</c:v>
                </c:pt>
                <c:pt idx="41">
                  <c:v>52.5</c:v>
                </c:pt>
                <c:pt idx="42">
                  <c:v>77.5</c:v>
                </c:pt>
                <c:pt idx="43">
                  <c:v>44</c:v>
                </c:pt>
                <c:pt idx="44">
                  <c:v>92</c:v>
                </c:pt>
                <c:pt idx="45">
                  <c:v>27</c:v>
                </c:pt>
                <c:pt idx="46">
                  <c:v>52.5</c:v>
                </c:pt>
                <c:pt idx="47">
                  <c:v>45</c:v>
                </c:pt>
                <c:pt idx="48">
                  <c:v>75</c:v>
                </c:pt>
                <c:pt idx="49">
                  <c:v>74</c:v>
                </c:pt>
                <c:pt idx="50">
                  <c:v>58</c:v>
                </c:pt>
                <c:pt idx="51">
                  <c:v>66</c:v>
                </c:pt>
                <c:pt idx="52">
                  <c:v>40.5</c:v>
                </c:pt>
                <c:pt idx="53">
                  <c:v>52</c:v>
                </c:pt>
                <c:pt idx="54">
                  <c:v>32.5</c:v>
                </c:pt>
                <c:pt idx="55">
                  <c:v>50</c:v>
                </c:pt>
                <c:pt idx="56">
                  <c:v>71.5</c:v>
                </c:pt>
                <c:pt idx="57">
                  <c:v>64.5</c:v>
                </c:pt>
                <c:pt idx="58">
                  <c:v>41.5</c:v>
                </c:pt>
                <c:pt idx="59">
                  <c:v>56.5</c:v>
                </c:pt>
                <c:pt idx="60">
                  <c:v>38</c:v>
                </c:pt>
                <c:pt idx="61">
                  <c:v>62.5</c:v>
                </c:pt>
                <c:pt idx="62">
                  <c:v>55.5</c:v>
                </c:pt>
                <c:pt idx="63">
                  <c:v>25.5</c:v>
                </c:pt>
                <c:pt idx="64">
                  <c:v>66.5</c:v>
                </c:pt>
                <c:pt idx="65">
                  <c:v>26</c:v>
                </c:pt>
                <c:pt idx="66">
                  <c:v>40</c:v>
                </c:pt>
                <c:pt idx="67">
                  <c:v>54.5</c:v>
                </c:pt>
                <c:pt idx="68">
                  <c:v>26</c:v>
                </c:pt>
                <c:pt idx="69">
                  <c:v>55</c:v>
                </c:pt>
                <c:pt idx="70">
                  <c:v>0</c:v>
                </c:pt>
                <c:pt idx="71">
                  <c:v>84.5</c:v>
                </c:pt>
                <c:pt idx="72">
                  <c:v>#N/A</c:v>
                </c:pt>
                <c:pt idx="73">
                  <c:v>58.5</c:v>
                </c:pt>
                <c:pt idx="74">
                  <c:v>43</c:v>
                </c:pt>
                <c:pt idx="75">
                  <c:v>53</c:v>
                </c:pt>
              </c:numCache>
            </c:numRef>
          </c:xVal>
          <c:yVal>
            <c:numRef>
              <c:f>survey!$AD$2:$AD$77</c:f>
              <c:numCache>
                <c:formatCode>General</c:formatCode>
                <c:ptCount val="76"/>
                <c:pt idx="0">
                  <c:v>3.5</c:v>
                </c:pt>
                <c:pt idx="1">
                  <c:v>3</c:v>
                </c:pt>
                <c:pt idx="2">
                  <c:v>4</c:v>
                </c:pt>
                <c:pt idx="3">
                  <c:v>3.5</c:v>
                </c:pt>
                <c:pt idx="4">
                  <c:v>2</c:v>
                </c:pt>
                <c:pt idx="5">
                  <c:v>2.8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4</c:v>
                </c:pt>
                <c:pt idx="11">
                  <c:v>2.8</c:v>
                </c:pt>
                <c:pt idx="12">
                  <c:v>4</c:v>
                </c:pt>
                <c:pt idx="13">
                  <c:v>2.5</c:v>
                </c:pt>
                <c:pt idx="14">
                  <c:v>2.5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3.8</c:v>
                </c:pt>
                <c:pt idx="19">
                  <c:v>2</c:v>
                </c:pt>
                <c:pt idx="20">
                  <c:v>3</c:v>
                </c:pt>
                <c:pt idx="21">
                  <c:v>3</c:v>
                </c:pt>
                <c:pt idx="22">
                  <c:v>4</c:v>
                </c:pt>
                <c:pt idx="23">
                  <c:v>2</c:v>
                </c:pt>
                <c:pt idx="24">
                  <c:v>4</c:v>
                </c:pt>
                <c:pt idx="25">
                  <c:v>2</c:v>
                </c:pt>
                <c:pt idx="26">
                  <c:v>2</c:v>
                </c:pt>
                <c:pt idx="27">
                  <c:v>3</c:v>
                </c:pt>
                <c:pt idx="28">
                  <c:v>3</c:v>
                </c:pt>
                <c:pt idx="29">
                  <c:v>3.5</c:v>
                </c:pt>
                <c:pt idx="30">
                  <c:v>2</c:v>
                </c:pt>
                <c:pt idx="31">
                  <c:v>3</c:v>
                </c:pt>
                <c:pt idx="32">
                  <c:v>4</c:v>
                </c:pt>
                <c:pt idx="33">
                  <c:v>2.8</c:v>
                </c:pt>
                <c:pt idx="34">
                  <c:v>2.5</c:v>
                </c:pt>
                <c:pt idx="35">
                  <c:v>2</c:v>
                </c:pt>
                <c:pt idx="36">
                  <c:v>3.5</c:v>
                </c:pt>
                <c:pt idx="37">
                  <c:v>4</c:v>
                </c:pt>
                <c:pt idx="38">
                  <c:v>3.5</c:v>
                </c:pt>
                <c:pt idx="39">
                  <c:v>2.8</c:v>
                </c:pt>
                <c:pt idx="40">
                  <c:v>2</c:v>
                </c:pt>
                <c:pt idx="41">
                  <c:v>3</c:v>
                </c:pt>
                <c:pt idx="42">
                  <c:v>4</c:v>
                </c:pt>
                <c:pt idx="43">
                  <c:v>4</c:v>
                </c:pt>
                <c:pt idx="44">
                  <c:v>4</c:v>
                </c:pt>
                <c:pt idx="45">
                  <c:v>2</c:v>
                </c:pt>
                <c:pt idx="46">
                  <c:v>4</c:v>
                </c:pt>
                <c:pt idx="47">
                  <c:v>3.8</c:v>
                </c:pt>
                <c:pt idx="48">
                  <c:v>4</c:v>
                </c:pt>
                <c:pt idx="49">
                  <c:v>2.5</c:v>
                </c:pt>
                <c:pt idx="50">
                  <c:v>4</c:v>
                </c:pt>
                <c:pt idx="51">
                  <c:v>3</c:v>
                </c:pt>
                <c:pt idx="52">
                  <c:v>3.5</c:v>
                </c:pt>
                <c:pt idx="53">
                  <c:v>3.5</c:v>
                </c:pt>
                <c:pt idx="54">
                  <c:v>3</c:v>
                </c:pt>
                <c:pt idx="55">
                  <c:v>4</c:v>
                </c:pt>
                <c:pt idx="56">
                  <c:v>3.5</c:v>
                </c:pt>
                <c:pt idx="57">
                  <c:v>2.8</c:v>
                </c:pt>
                <c:pt idx="58">
                  <c:v>2</c:v>
                </c:pt>
                <c:pt idx="59">
                  <c:v>2</c:v>
                </c:pt>
                <c:pt idx="60">
                  <c:v>3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3.5</c:v>
                </c:pt>
                <c:pt idx="66">
                  <c:v>3</c:v>
                </c:pt>
                <c:pt idx="67">
                  <c:v>3.8</c:v>
                </c:pt>
                <c:pt idx="68">
                  <c:v>3</c:v>
                </c:pt>
                <c:pt idx="69">
                  <c:v>3</c:v>
                </c:pt>
                <c:pt idx="70">
                  <c:v>4</c:v>
                </c:pt>
                <c:pt idx="71">
                  <c:v>4</c:v>
                </c:pt>
                <c:pt idx="72">
                  <c:v>4</c:v>
                </c:pt>
                <c:pt idx="73">
                  <c:v>3</c:v>
                </c:pt>
                <c:pt idx="74">
                  <c:v>3.8</c:v>
                </c:pt>
                <c:pt idx="75">
                  <c:v>3</c:v>
                </c:pt>
              </c:numCache>
            </c:numRef>
          </c:yVal>
        </c:ser>
        <c:axId val="107834752"/>
        <c:axId val="107836544"/>
      </c:scatterChart>
      <c:valAx>
        <c:axId val="107834752"/>
        <c:scaling>
          <c:orientation val="minMax"/>
        </c:scaling>
        <c:axPos val="b"/>
        <c:numFmt formatCode="General" sourceLinked="1"/>
        <c:tickLblPos val="nextTo"/>
        <c:crossAx val="107836544"/>
        <c:crosses val="autoZero"/>
        <c:crossBetween val="midCat"/>
      </c:valAx>
      <c:valAx>
        <c:axId val="107836544"/>
        <c:scaling>
          <c:orientation val="minMax"/>
        </c:scaling>
        <c:axPos val="l"/>
        <c:majorGridlines/>
        <c:numFmt formatCode="General" sourceLinked="1"/>
        <c:tickLblPos val="nextTo"/>
        <c:crossAx val="107834752"/>
        <c:crosses val="autoZero"/>
        <c:crossBetween val="midCat"/>
      </c:valAx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What grade did you get for CS 1713 Intro to Prog II (UTSA)?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Sheet4!$F$1</c:f>
              <c:strCache>
                <c:ptCount val="1"/>
                <c:pt idx="0">
                  <c:v>What grade did you get for CS 1713 Intro to Prog II (or for the corresponding course that you transferred)?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Sheet4!$E$2:$E$77</c:f>
              <c:numCache>
                <c:formatCode>General</c:formatCode>
                <c:ptCount val="76"/>
                <c:pt idx="0">
                  <c:v>62.5</c:v>
                </c:pt>
                <c:pt idx="1">
                  <c:v>68.5</c:v>
                </c:pt>
                <c:pt idx="2">
                  <c:v>53.5</c:v>
                </c:pt>
                <c:pt idx="3">
                  <c:v>30</c:v>
                </c:pt>
                <c:pt idx="4">
                  <c:v>90</c:v>
                </c:pt>
                <c:pt idx="5">
                  <c:v>56</c:v>
                </c:pt>
                <c:pt idx="6">
                  <c:v>73.5</c:v>
                </c:pt>
                <c:pt idx="7">
                  <c:v>66.5</c:v>
                </c:pt>
                <c:pt idx="8">
                  <c:v>41</c:v>
                </c:pt>
                <c:pt idx="9">
                  <c:v>76</c:v>
                </c:pt>
                <c:pt idx="10">
                  <c:v>61.5</c:v>
                </c:pt>
                <c:pt idx="11">
                  <c:v>76</c:v>
                </c:pt>
                <c:pt idx="12">
                  <c:v>81</c:v>
                </c:pt>
                <c:pt idx="13">
                  <c:v>44.5</c:v>
                </c:pt>
                <c:pt idx="14">
                  <c:v>51.5</c:v>
                </c:pt>
                <c:pt idx="15">
                  <c:v>59.5</c:v>
                </c:pt>
                <c:pt idx="16">
                  <c:v>90</c:v>
                </c:pt>
                <c:pt idx="17">
                  <c:v>70.5</c:v>
                </c:pt>
                <c:pt idx="18">
                  <c:v>39</c:v>
                </c:pt>
                <c:pt idx="19">
                  <c:v>34.5</c:v>
                </c:pt>
                <c:pt idx="20">
                  <c:v>46</c:v>
                </c:pt>
                <c:pt idx="21">
                  <c:v>13.5</c:v>
                </c:pt>
                <c:pt idx="22">
                  <c:v>21.5</c:v>
                </c:pt>
                <c:pt idx="23">
                  <c:v>49.5</c:v>
                </c:pt>
                <c:pt idx="24">
                  <c:v>60</c:v>
                </c:pt>
                <c:pt idx="25">
                  <c:v>82</c:v>
                </c:pt>
                <c:pt idx="26">
                  <c:v>30</c:v>
                </c:pt>
                <c:pt idx="27">
                  <c:v>85.5</c:v>
                </c:pt>
                <c:pt idx="28">
                  <c:v>52.5</c:v>
                </c:pt>
                <c:pt idx="29">
                  <c:v>44</c:v>
                </c:pt>
                <c:pt idx="30">
                  <c:v>45</c:v>
                </c:pt>
                <c:pt idx="31">
                  <c:v>75</c:v>
                </c:pt>
                <c:pt idx="32">
                  <c:v>66</c:v>
                </c:pt>
                <c:pt idx="33">
                  <c:v>40.5</c:v>
                </c:pt>
                <c:pt idx="34">
                  <c:v>52</c:v>
                </c:pt>
                <c:pt idx="35">
                  <c:v>32.5</c:v>
                </c:pt>
                <c:pt idx="36">
                  <c:v>64.5</c:v>
                </c:pt>
                <c:pt idx="37">
                  <c:v>41.5</c:v>
                </c:pt>
                <c:pt idx="38">
                  <c:v>56.5</c:v>
                </c:pt>
                <c:pt idx="39">
                  <c:v>38</c:v>
                </c:pt>
                <c:pt idx="40">
                  <c:v>62.5</c:v>
                </c:pt>
                <c:pt idx="41">
                  <c:v>55</c:v>
                </c:pt>
                <c:pt idx="42">
                  <c:v>0</c:v>
                </c:pt>
                <c:pt idx="43">
                  <c:v>58.5</c:v>
                </c:pt>
                <c:pt idx="44">
                  <c:v>43</c:v>
                </c:pt>
              </c:numCache>
            </c:numRef>
          </c:xVal>
          <c:yVal>
            <c:numRef>
              <c:f>Sheet4!$F$2:$F$77</c:f>
              <c:numCache>
                <c:formatCode>General</c:formatCode>
                <c:ptCount val="76"/>
                <c:pt idx="0">
                  <c:v>3</c:v>
                </c:pt>
                <c:pt idx="1">
                  <c:v>3.5</c:v>
                </c:pt>
                <c:pt idx="2">
                  <c:v>2</c:v>
                </c:pt>
                <c:pt idx="3">
                  <c:v>2.8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4</c:v>
                </c:pt>
                <c:pt idx="8">
                  <c:v>2.8</c:v>
                </c:pt>
                <c:pt idx="9">
                  <c:v>2.5</c:v>
                </c:pt>
                <c:pt idx="10">
                  <c:v>2.5</c:v>
                </c:pt>
                <c:pt idx="11">
                  <c:v>4</c:v>
                </c:pt>
                <c:pt idx="12">
                  <c:v>4</c:v>
                </c:pt>
                <c:pt idx="13">
                  <c:v>3.8</c:v>
                </c:pt>
                <c:pt idx="14">
                  <c:v>2</c:v>
                </c:pt>
                <c:pt idx="15">
                  <c:v>3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3</c:v>
                </c:pt>
                <c:pt idx="21">
                  <c:v>3</c:v>
                </c:pt>
                <c:pt idx="22">
                  <c:v>2</c:v>
                </c:pt>
                <c:pt idx="23">
                  <c:v>2.8</c:v>
                </c:pt>
                <c:pt idx="24">
                  <c:v>2.5</c:v>
                </c:pt>
                <c:pt idx="25">
                  <c:v>2</c:v>
                </c:pt>
                <c:pt idx="26">
                  <c:v>2.8</c:v>
                </c:pt>
                <c:pt idx="27">
                  <c:v>2</c:v>
                </c:pt>
                <c:pt idx="28">
                  <c:v>3</c:v>
                </c:pt>
                <c:pt idx="29">
                  <c:v>4</c:v>
                </c:pt>
                <c:pt idx="30">
                  <c:v>3.8</c:v>
                </c:pt>
                <c:pt idx="31">
                  <c:v>4</c:v>
                </c:pt>
                <c:pt idx="32">
                  <c:v>3</c:v>
                </c:pt>
                <c:pt idx="33">
                  <c:v>3.5</c:v>
                </c:pt>
                <c:pt idx="34">
                  <c:v>3.5</c:v>
                </c:pt>
                <c:pt idx="35">
                  <c:v>3</c:v>
                </c:pt>
                <c:pt idx="36">
                  <c:v>2.8</c:v>
                </c:pt>
                <c:pt idx="37">
                  <c:v>2</c:v>
                </c:pt>
                <c:pt idx="38">
                  <c:v>2</c:v>
                </c:pt>
                <c:pt idx="39">
                  <c:v>3</c:v>
                </c:pt>
                <c:pt idx="40">
                  <c:v>4</c:v>
                </c:pt>
                <c:pt idx="41">
                  <c:v>3</c:v>
                </c:pt>
                <c:pt idx="42">
                  <c:v>4</c:v>
                </c:pt>
                <c:pt idx="43">
                  <c:v>3</c:v>
                </c:pt>
                <c:pt idx="44">
                  <c:v>3.8</c:v>
                </c:pt>
              </c:numCache>
            </c:numRef>
          </c:yVal>
        </c:ser>
        <c:axId val="107868544"/>
        <c:axId val="107870080"/>
      </c:scatterChart>
      <c:valAx>
        <c:axId val="107868544"/>
        <c:scaling>
          <c:orientation val="minMax"/>
        </c:scaling>
        <c:axPos val="b"/>
        <c:numFmt formatCode="General" sourceLinked="1"/>
        <c:tickLblPos val="nextTo"/>
        <c:crossAx val="107870080"/>
        <c:crosses val="autoZero"/>
        <c:crossBetween val="midCat"/>
      </c:valAx>
      <c:valAx>
        <c:axId val="107870080"/>
        <c:scaling>
          <c:orientation val="minMax"/>
        </c:scaling>
        <c:axPos val="l"/>
        <c:majorGridlines/>
        <c:numFmt formatCode="General" sourceLinked="1"/>
        <c:tickLblPos val="nextTo"/>
        <c:crossAx val="107868544"/>
        <c:crosses val="autoZero"/>
        <c:crossBetween val="midCat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What grade did you get for CS 1713 Intro to Prog II (transferred)?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Sheet4!$C$1</c:f>
              <c:strCache>
                <c:ptCount val="1"/>
                <c:pt idx="0">
                  <c:v>What grade did you get for CS 1713 Intro to Prog II (or for the corresponding course that you transferred)?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Sheet4!$B$2:$B$77</c:f>
              <c:numCache>
                <c:formatCode>General</c:formatCode>
                <c:ptCount val="76"/>
                <c:pt idx="0">
                  <c:v>19.5</c:v>
                </c:pt>
                <c:pt idx="1">
                  <c:v>24.5</c:v>
                </c:pt>
                <c:pt idx="2">
                  <c:v>25.5</c:v>
                </c:pt>
                <c:pt idx="3">
                  <c:v>26</c:v>
                </c:pt>
                <c:pt idx="4">
                  <c:v>26</c:v>
                </c:pt>
                <c:pt idx="5">
                  <c:v>27</c:v>
                </c:pt>
                <c:pt idx="6">
                  <c:v>27</c:v>
                </c:pt>
                <c:pt idx="7">
                  <c:v>39</c:v>
                </c:pt>
                <c:pt idx="8">
                  <c:v>40</c:v>
                </c:pt>
                <c:pt idx="9">
                  <c:v>50</c:v>
                </c:pt>
                <c:pt idx="10">
                  <c:v>51.5</c:v>
                </c:pt>
                <c:pt idx="11">
                  <c:v>52.5</c:v>
                </c:pt>
                <c:pt idx="12">
                  <c:v>53</c:v>
                </c:pt>
                <c:pt idx="13">
                  <c:v>54.5</c:v>
                </c:pt>
                <c:pt idx="14">
                  <c:v>55.5</c:v>
                </c:pt>
                <c:pt idx="15">
                  <c:v>58</c:v>
                </c:pt>
                <c:pt idx="16">
                  <c:v>66.5</c:v>
                </c:pt>
                <c:pt idx="17">
                  <c:v>71</c:v>
                </c:pt>
                <c:pt idx="18">
                  <c:v>71.5</c:v>
                </c:pt>
                <c:pt idx="19">
                  <c:v>74</c:v>
                </c:pt>
                <c:pt idx="20">
                  <c:v>76</c:v>
                </c:pt>
                <c:pt idx="21">
                  <c:v>76</c:v>
                </c:pt>
                <c:pt idx="22">
                  <c:v>76.5</c:v>
                </c:pt>
                <c:pt idx="23">
                  <c:v>77.5</c:v>
                </c:pt>
                <c:pt idx="24">
                  <c:v>79</c:v>
                </c:pt>
                <c:pt idx="25">
                  <c:v>79</c:v>
                </c:pt>
                <c:pt idx="26">
                  <c:v>84.5</c:v>
                </c:pt>
                <c:pt idx="27">
                  <c:v>90</c:v>
                </c:pt>
                <c:pt idx="28">
                  <c:v>92</c:v>
                </c:pt>
              </c:numCache>
            </c:numRef>
          </c:xVal>
          <c:yVal>
            <c:numRef>
              <c:f>Sheet4!$C$2:$C$77</c:f>
              <c:numCache>
                <c:formatCode>General</c:formatCode>
                <c:ptCount val="76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3.5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3.5</c:v>
                </c:pt>
                <c:pt idx="8">
                  <c:v>3</c:v>
                </c:pt>
                <c:pt idx="9">
                  <c:v>4</c:v>
                </c:pt>
                <c:pt idx="10">
                  <c:v>3.5</c:v>
                </c:pt>
                <c:pt idx="11">
                  <c:v>4</c:v>
                </c:pt>
                <c:pt idx="12">
                  <c:v>3</c:v>
                </c:pt>
                <c:pt idx="13">
                  <c:v>3.8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3.5</c:v>
                </c:pt>
                <c:pt idx="19">
                  <c:v>2.5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3.5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</c:numCache>
            </c:numRef>
          </c:yVal>
        </c:ser>
        <c:axId val="107906176"/>
        <c:axId val="107907712"/>
      </c:scatterChart>
      <c:valAx>
        <c:axId val="107906176"/>
        <c:scaling>
          <c:orientation val="minMax"/>
        </c:scaling>
        <c:axPos val="b"/>
        <c:numFmt formatCode="General" sourceLinked="1"/>
        <c:tickLblPos val="nextTo"/>
        <c:crossAx val="107907712"/>
        <c:crosses val="autoZero"/>
        <c:crossBetween val="midCat"/>
      </c:valAx>
      <c:valAx>
        <c:axId val="107907712"/>
        <c:scaling>
          <c:orientation val="minMax"/>
        </c:scaling>
        <c:axPos val="l"/>
        <c:majorGridlines/>
        <c:numFmt formatCode="General" sourceLinked="1"/>
        <c:tickLblPos val="nextTo"/>
        <c:crossAx val="107906176"/>
        <c:crosses val="autoZero"/>
        <c:crossBetween val="midCat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Sheet4!$C$1</c:f>
              <c:strCache>
                <c:ptCount val="1"/>
                <c:pt idx="0">
                  <c:v>What grade did you get for CS 1713 Intro to Prog II (or for the corresponding course that you transferred)?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Sheet4!$B$2:$B$77</c:f>
              <c:numCache>
                <c:formatCode>General</c:formatCode>
                <c:ptCount val="76"/>
                <c:pt idx="0">
                  <c:v>19.5</c:v>
                </c:pt>
                <c:pt idx="1">
                  <c:v>24.5</c:v>
                </c:pt>
                <c:pt idx="2">
                  <c:v>25.5</c:v>
                </c:pt>
                <c:pt idx="3">
                  <c:v>26</c:v>
                </c:pt>
                <c:pt idx="4">
                  <c:v>26</c:v>
                </c:pt>
                <c:pt idx="5">
                  <c:v>27</c:v>
                </c:pt>
                <c:pt idx="6">
                  <c:v>27</c:v>
                </c:pt>
                <c:pt idx="7">
                  <c:v>39</c:v>
                </c:pt>
                <c:pt idx="8">
                  <c:v>40</c:v>
                </c:pt>
                <c:pt idx="9">
                  <c:v>50</c:v>
                </c:pt>
                <c:pt idx="10">
                  <c:v>51.5</c:v>
                </c:pt>
                <c:pt idx="11">
                  <c:v>52.5</c:v>
                </c:pt>
                <c:pt idx="12">
                  <c:v>53</c:v>
                </c:pt>
                <c:pt idx="13">
                  <c:v>54.5</c:v>
                </c:pt>
                <c:pt idx="14">
                  <c:v>55.5</c:v>
                </c:pt>
                <c:pt idx="15">
                  <c:v>58</c:v>
                </c:pt>
                <c:pt idx="16">
                  <c:v>66.5</c:v>
                </c:pt>
                <c:pt idx="17">
                  <c:v>71</c:v>
                </c:pt>
                <c:pt idx="18">
                  <c:v>71.5</c:v>
                </c:pt>
                <c:pt idx="19">
                  <c:v>74</c:v>
                </c:pt>
                <c:pt idx="20">
                  <c:v>76</c:v>
                </c:pt>
                <c:pt idx="21">
                  <c:v>76</c:v>
                </c:pt>
                <c:pt idx="22">
                  <c:v>76.5</c:v>
                </c:pt>
                <c:pt idx="23">
                  <c:v>77.5</c:v>
                </c:pt>
                <c:pt idx="24">
                  <c:v>79</c:v>
                </c:pt>
                <c:pt idx="25">
                  <c:v>79</c:v>
                </c:pt>
                <c:pt idx="26">
                  <c:v>84.5</c:v>
                </c:pt>
                <c:pt idx="27">
                  <c:v>90</c:v>
                </c:pt>
                <c:pt idx="28">
                  <c:v>92</c:v>
                </c:pt>
              </c:numCache>
            </c:numRef>
          </c:xVal>
          <c:yVal>
            <c:numRef>
              <c:f>Sheet4!$C$2:$C$77</c:f>
              <c:numCache>
                <c:formatCode>General</c:formatCode>
                <c:ptCount val="76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3.5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3.5</c:v>
                </c:pt>
                <c:pt idx="8">
                  <c:v>3</c:v>
                </c:pt>
                <c:pt idx="9">
                  <c:v>4</c:v>
                </c:pt>
                <c:pt idx="10">
                  <c:v>3.5</c:v>
                </c:pt>
                <c:pt idx="11">
                  <c:v>4</c:v>
                </c:pt>
                <c:pt idx="12">
                  <c:v>3</c:v>
                </c:pt>
                <c:pt idx="13">
                  <c:v>3.8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3.5</c:v>
                </c:pt>
                <c:pt idx="19">
                  <c:v>2.5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3.5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</c:numCache>
            </c:numRef>
          </c:yVal>
        </c:ser>
        <c:axId val="107915136"/>
        <c:axId val="107916672"/>
      </c:scatterChart>
      <c:valAx>
        <c:axId val="107915136"/>
        <c:scaling>
          <c:orientation val="minMax"/>
        </c:scaling>
        <c:axPos val="b"/>
        <c:numFmt formatCode="General" sourceLinked="1"/>
        <c:tickLblPos val="nextTo"/>
        <c:crossAx val="107916672"/>
        <c:crosses val="autoZero"/>
        <c:crossBetween val="midCat"/>
      </c:valAx>
      <c:valAx>
        <c:axId val="107916672"/>
        <c:scaling>
          <c:orientation val="minMax"/>
        </c:scaling>
        <c:axPos val="l"/>
        <c:majorGridlines/>
        <c:numFmt formatCode="General" sourceLinked="1"/>
        <c:tickLblPos val="nextTo"/>
        <c:crossAx val="107915136"/>
        <c:crosses val="autoZero"/>
        <c:crossBetween val="midCat"/>
      </c:valAx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survey!$G$1</c:f>
              <c:strCache>
                <c:ptCount val="1"/>
                <c:pt idx="0">
                  <c:v>Did you watch/study the video lectures on Review Materials (ch02-..., we had 31 videos)? - Number of video lectures you watched</c:v>
                </c:pt>
              </c:strCache>
            </c:strRef>
          </c:tx>
          <c:spPr>
            <a:ln w="28575">
              <a:noFill/>
            </a:ln>
          </c:spPr>
          <c:xVal>
            <c:numRef>
              <c:f>survey!$C$2:$C$79</c:f>
              <c:numCache>
                <c:formatCode>General</c:formatCode>
                <c:ptCount val="78"/>
                <c:pt idx="0">
                  <c:v>#N/A</c:v>
                </c:pt>
                <c:pt idx="1">
                  <c:v>62.5</c:v>
                </c:pt>
                <c:pt idx="2">
                  <c:v>79</c:v>
                </c:pt>
                <c:pt idx="3">
                  <c:v>68.5</c:v>
                </c:pt>
                <c:pt idx="4">
                  <c:v>53.5</c:v>
                </c:pt>
                <c:pt idx="5">
                  <c:v>30</c:v>
                </c:pt>
                <c:pt idx="6">
                  <c:v>90</c:v>
                </c:pt>
                <c:pt idx="7">
                  <c:v>27</c:v>
                </c:pt>
                <c:pt idx="8">
                  <c:v>56</c:v>
                </c:pt>
                <c:pt idx="9">
                  <c:v>73.5</c:v>
                </c:pt>
                <c:pt idx="10">
                  <c:v>66.5</c:v>
                </c:pt>
                <c:pt idx="11">
                  <c:v>41</c:v>
                </c:pt>
                <c:pt idx="12">
                  <c:v>90</c:v>
                </c:pt>
                <c:pt idx="13">
                  <c:v>76</c:v>
                </c:pt>
                <c:pt idx="14">
                  <c:v>61.5</c:v>
                </c:pt>
                <c:pt idx="15">
                  <c:v>76</c:v>
                </c:pt>
                <c:pt idx="16">
                  <c:v>71</c:v>
                </c:pt>
                <c:pt idx="17">
                  <c:v>81</c:v>
                </c:pt>
                <c:pt idx="18">
                  <c:v>44.5</c:v>
                </c:pt>
                <c:pt idx="19">
                  <c:v>51.5</c:v>
                </c:pt>
                <c:pt idx="20">
                  <c:v>59.5</c:v>
                </c:pt>
                <c:pt idx="21">
                  <c:v>90</c:v>
                </c:pt>
                <c:pt idx="22">
                  <c:v>76</c:v>
                </c:pt>
                <c:pt idx="23">
                  <c:v>70.5</c:v>
                </c:pt>
                <c:pt idx="24">
                  <c:v>76</c:v>
                </c:pt>
                <c:pt idx="25">
                  <c:v>39</c:v>
                </c:pt>
                <c:pt idx="26">
                  <c:v>34.5</c:v>
                </c:pt>
                <c:pt idx="27">
                  <c:v>46</c:v>
                </c:pt>
                <c:pt idx="28">
                  <c:v>13.5</c:v>
                </c:pt>
                <c:pt idx="29">
                  <c:v>79</c:v>
                </c:pt>
                <c:pt idx="30">
                  <c:v>21.5</c:v>
                </c:pt>
                <c:pt idx="31">
                  <c:v>24.5</c:v>
                </c:pt>
                <c:pt idx="32">
                  <c:v>19.5</c:v>
                </c:pt>
                <c:pt idx="33">
                  <c:v>49.5</c:v>
                </c:pt>
                <c:pt idx="34">
                  <c:v>60</c:v>
                </c:pt>
                <c:pt idx="35">
                  <c:v>82</c:v>
                </c:pt>
                <c:pt idx="36">
                  <c:v>39</c:v>
                </c:pt>
                <c:pt idx="37">
                  <c:v>76.5</c:v>
                </c:pt>
                <c:pt idx="38">
                  <c:v>51.5</c:v>
                </c:pt>
                <c:pt idx="39">
                  <c:v>30</c:v>
                </c:pt>
                <c:pt idx="40">
                  <c:v>85.5</c:v>
                </c:pt>
                <c:pt idx="41">
                  <c:v>52.5</c:v>
                </c:pt>
                <c:pt idx="42">
                  <c:v>77.5</c:v>
                </c:pt>
                <c:pt idx="43">
                  <c:v>44</c:v>
                </c:pt>
                <c:pt idx="44">
                  <c:v>92</c:v>
                </c:pt>
                <c:pt idx="45">
                  <c:v>27</c:v>
                </c:pt>
                <c:pt idx="46">
                  <c:v>52.5</c:v>
                </c:pt>
                <c:pt idx="47">
                  <c:v>45</c:v>
                </c:pt>
                <c:pt idx="48">
                  <c:v>75</c:v>
                </c:pt>
                <c:pt idx="49">
                  <c:v>74</c:v>
                </c:pt>
                <c:pt idx="50">
                  <c:v>58</c:v>
                </c:pt>
                <c:pt idx="51">
                  <c:v>66</c:v>
                </c:pt>
                <c:pt idx="52">
                  <c:v>40.5</c:v>
                </c:pt>
                <c:pt idx="53">
                  <c:v>52</c:v>
                </c:pt>
                <c:pt idx="54">
                  <c:v>32.5</c:v>
                </c:pt>
                <c:pt idx="55">
                  <c:v>50</c:v>
                </c:pt>
                <c:pt idx="56">
                  <c:v>71.5</c:v>
                </c:pt>
                <c:pt idx="57">
                  <c:v>64.5</c:v>
                </c:pt>
                <c:pt idx="58">
                  <c:v>41.5</c:v>
                </c:pt>
                <c:pt idx="59">
                  <c:v>56.5</c:v>
                </c:pt>
                <c:pt idx="60">
                  <c:v>38</c:v>
                </c:pt>
                <c:pt idx="61">
                  <c:v>62.5</c:v>
                </c:pt>
                <c:pt idx="62">
                  <c:v>55.5</c:v>
                </c:pt>
                <c:pt idx="63">
                  <c:v>25.5</c:v>
                </c:pt>
                <c:pt idx="64">
                  <c:v>66.5</c:v>
                </c:pt>
                <c:pt idx="65">
                  <c:v>26</c:v>
                </c:pt>
                <c:pt idx="66">
                  <c:v>40</c:v>
                </c:pt>
                <c:pt idx="67">
                  <c:v>54.5</c:v>
                </c:pt>
                <c:pt idx="68">
                  <c:v>26</c:v>
                </c:pt>
                <c:pt idx="69">
                  <c:v>55</c:v>
                </c:pt>
                <c:pt idx="70">
                  <c:v>0</c:v>
                </c:pt>
                <c:pt idx="71">
                  <c:v>84.5</c:v>
                </c:pt>
                <c:pt idx="72">
                  <c:v>#N/A</c:v>
                </c:pt>
                <c:pt idx="73">
                  <c:v>58.5</c:v>
                </c:pt>
                <c:pt idx="74">
                  <c:v>43</c:v>
                </c:pt>
                <c:pt idx="75">
                  <c:v>53</c:v>
                </c:pt>
              </c:numCache>
            </c:numRef>
          </c:xVal>
          <c:yVal>
            <c:numRef>
              <c:f>survey!$G$2:$G$79</c:f>
              <c:numCache>
                <c:formatCode>General</c:formatCode>
                <c:ptCount val="78"/>
                <c:pt idx="0">
                  <c:v>21</c:v>
                </c:pt>
                <c:pt idx="1">
                  <c:v>6</c:v>
                </c:pt>
                <c:pt idx="2">
                  <c:v>30</c:v>
                </c:pt>
                <c:pt idx="3">
                  <c:v>13</c:v>
                </c:pt>
                <c:pt idx="4">
                  <c:v>25</c:v>
                </c:pt>
                <c:pt idx="5">
                  <c:v>4</c:v>
                </c:pt>
                <c:pt idx="6">
                  <c:v>30</c:v>
                </c:pt>
                <c:pt idx="7">
                  <c:v>19</c:v>
                </c:pt>
                <c:pt idx="8">
                  <c:v>30</c:v>
                </c:pt>
                <c:pt idx="9">
                  <c:v>15</c:v>
                </c:pt>
                <c:pt idx="10">
                  <c:v>5</c:v>
                </c:pt>
                <c:pt idx="11">
                  <c:v>21</c:v>
                </c:pt>
                <c:pt idx="12">
                  <c:v>30</c:v>
                </c:pt>
                <c:pt idx="13">
                  <c:v>18</c:v>
                </c:pt>
                <c:pt idx="14">
                  <c:v>25</c:v>
                </c:pt>
                <c:pt idx="15">
                  <c:v>18</c:v>
                </c:pt>
                <c:pt idx="16">
                  <c:v>30</c:v>
                </c:pt>
                <c:pt idx="17">
                  <c:v>27</c:v>
                </c:pt>
                <c:pt idx="18">
                  <c:v>25</c:v>
                </c:pt>
                <c:pt idx="20">
                  <c:v>15</c:v>
                </c:pt>
                <c:pt idx="21">
                  <c:v>22</c:v>
                </c:pt>
                <c:pt idx="22">
                  <c:v>9</c:v>
                </c:pt>
                <c:pt idx="23">
                  <c:v>30</c:v>
                </c:pt>
                <c:pt idx="24">
                  <c:v>30</c:v>
                </c:pt>
                <c:pt idx="25">
                  <c:v>30</c:v>
                </c:pt>
                <c:pt idx="26">
                  <c:v>30</c:v>
                </c:pt>
                <c:pt idx="27">
                  <c:v>18</c:v>
                </c:pt>
                <c:pt idx="28">
                  <c:v>19</c:v>
                </c:pt>
                <c:pt idx="29">
                  <c:v>30</c:v>
                </c:pt>
                <c:pt idx="30">
                  <c:v>24</c:v>
                </c:pt>
                <c:pt idx="31">
                  <c:v>30</c:v>
                </c:pt>
                <c:pt idx="32">
                  <c:v>12</c:v>
                </c:pt>
                <c:pt idx="33">
                  <c:v>30</c:v>
                </c:pt>
                <c:pt idx="34">
                  <c:v>28</c:v>
                </c:pt>
                <c:pt idx="35">
                  <c:v>30</c:v>
                </c:pt>
                <c:pt idx="36">
                  <c:v>25</c:v>
                </c:pt>
                <c:pt idx="37">
                  <c:v>30</c:v>
                </c:pt>
                <c:pt idx="38">
                  <c:v>30</c:v>
                </c:pt>
                <c:pt idx="39">
                  <c:v>27</c:v>
                </c:pt>
                <c:pt idx="40">
                  <c:v>30</c:v>
                </c:pt>
                <c:pt idx="41">
                  <c:v>2</c:v>
                </c:pt>
                <c:pt idx="42">
                  <c:v>30</c:v>
                </c:pt>
                <c:pt idx="43">
                  <c:v>20</c:v>
                </c:pt>
                <c:pt idx="44">
                  <c:v>30</c:v>
                </c:pt>
                <c:pt idx="45">
                  <c:v>30</c:v>
                </c:pt>
                <c:pt idx="46">
                  <c:v>7</c:v>
                </c:pt>
                <c:pt idx="47">
                  <c:v>22</c:v>
                </c:pt>
                <c:pt idx="48">
                  <c:v>30</c:v>
                </c:pt>
                <c:pt idx="49">
                  <c:v>17</c:v>
                </c:pt>
                <c:pt idx="50">
                  <c:v>30</c:v>
                </c:pt>
                <c:pt idx="51">
                  <c:v>19</c:v>
                </c:pt>
                <c:pt idx="52">
                  <c:v>29</c:v>
                </c:pt>
                <c:pt idx="53">
                  <c:v>15</c:v>
                </c:pt>
                <c:pt idx="54">
                  <c:v>25</c:v>
                </c:pt>
                <c:pt idx="55">
                  <c:v>23</c:v>
                </c:pt>
                <c:pt idx="56">
                  <c:v>30</c:v>
                </c:pt>
                <c:pt idx="57">
                  <c:v>25</c:v>
                </c:pt>
                <c:pt idx="58">
                  <c:v>15</c:v>
                </c:pt>
                <c:pt idx="59">
                  <c:v>0</c:v>
                </c:pt>
                <c:pt idx="60">
                  <c:v>30</c:v>
                </c:pt>
                <c:pt idx="61">
                  <c:v>30</c:v>
                </c:pt>
                <c:pt idx="62">
                  <c:v>30</c:v>
                </c:pt>
                <c:pt idx="63">
                  <c:v>30</c:v>
                </c:pt>
                <c:pt idx="64">
                  <c:v>30</c:v>
                </c:pt>
                <c:pt idx="65">
                  <c:v>22</c:v>
                </c:pt>
                <c:pt idx="66">
                  <c:v>7</c:v>
                </c:pt>
                <c:pt idx="67">
                  <c:v>1</c:v>
                </c:pt>
                <c:pt idx="68">
                  <c:v>20</c:v>
                </c:pt>
                <c:pt idx="69">
                  <c:v>21</c:v>
                </c:pt>
                <c:pt idx="70">
                  <c:v>25</c:v>
                </c:pt>
                <c:pt idx="71">
                  <c:v>23</c:v>
                </c:pt>
                <c:pt idx="72">
                  <c:v>30</c:v>
                </c:pt>
                <c:pt idx="73">
                  <c:v>5</c:v>
                </c:pt>
                <c:pt idx="74">
                  <c:v>0</c:v>
                </c:pt>
                <c:pt idx="75">
                  <c:v>30</c:v>
                </c:pt>
              </c:numCache>
            </c:numRef>
          </c:yVal>
        </c:ser>
        <c:axId val="107965056"/>
        <c:axId val="107970944"/>
      </c:scatterChart>
      <c:valAx>
        <c:axId val="107965056"/>
        <c:scaling>
          <c:orientation val="minMax"/>
        </c:scaling>
        <c:axPos val="b"/>
        <c:numFmt formatCode="General" sourceLinked="1"/>
        <c:tickLblPos val="nextTo"/>
        <c:crossAx val="107970944"/>
        <c:crosses val="autoZero"/>
        <c:crossBetween val="midCat"/>
      </c:valAx>
      <c:valAx>
        <c:axId val="107970944"/>
        <c:scaling>
          <c:orientation val="minMax"/>
        </c:scaling>
        <c:axPos val="l"/>
        <c:majorGridlines/>
        <c:numFmt formatCode="General" sourceLinked="1"/>
        <c:tickLblPos val="nextTo"/>
        <c:crossAx val="10796505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Sec vs. mid1Total</a:t>
            </a:r>
          </a:p>
        </c:rich>
      </c:tx>
      <c:layout/>
      <c:spPr>
        <a:noFill/>
        <a:ln>
          <a:noFill/>
        </a:ln>
        <a:effectLst/>
      </c:spPr>
    </c:title>
    <c:plotArea>
      <c:layout/>
      <c:scatterChart>
        <c:scatterStyle val="lineMarker"/>
        <c:ser>
          <c:idx val="0"/>
          <c:order val="0"/>
          <c:tx>
            <c:strRef>
              <c:f>Sheet1!$J$1</c:f>
              <c:strCache>
                <c:ptCount val="1"/>
                <c:pt idx="0">
                  <c:v>mid1Total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Sheet1!$A$2:$A$91</c:f>
              <c:numCache>
                <c:formatCode>General</c:formatCode>
                <c:ptCount val="9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3</c:v>
                </c:pt>
                <c:pt idx="42">
                  <c:v>3</c:v>
                </c:pt>
                <c:pt idx="43">
                  <c:v>3</c:v>
                </c:pt>
                <c:pt idx="44">
                  <c:v>3</c:v>
                </c:pt>
                <c:pt idx="45">
                  <c:v>3</c:v>
                </c:pt>
                <c:pt idx="46">
                  <c:v>4</c:v>
                </c:pt>
                <c:pt idx="47">
                  <c:v>4</c:v>
                </c:pt>
                <c:pt idx="48">
                  <c:v>4</c:v>
                </c:pt>
                <c:pt idx="49">
                  <c:v>4</c:v>
                </c:pt>
                <c:pt idx="50">
                  <c:v>4</c:v>
                </c:pt>
                <c:pt idx="51">
                  <c:v>4</c:v>
                </c:pt>
                <c:pt idx="52">
                  <c:v>4</c:v>
                </c:pt>
                <c:pt idx="53">
                  <c:v>4</c:v>
                </c:pt>
                <c:pt idx="54">
                  <c:v>4</c:v>
                </c:pt>
                <c:pt idx="55">
                  <c:v>4</c:v>
                </c:pt>
                <c:pt idx="56">
                  <c:v>4</c:v>
                </c:pt>
                <c:pt idx="57">
                  <c:v>4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</c:v>
                </c:pt>
                <c:pt idx="67">
                  <c:v>4</c:v>
                </c:pt>
                <c:pt idx="68">
                  <c:v>4</c:v>
                </c:pt>
                <c:pt idx="69">
                  <c:v>4</c:v>
                </c:pt>
                <c:pt idx="70">
                  <c:v>4</c:v>
                </c:pt>
                <c:pt idx="71">
                  <c:v>4</c:v>
                </c:pt>
                <c:pt idx="72">
                  <c:v>4</c:v>
                </c:pt>
                <c:pt idx="73">
                  <c:v>4</c:v>
                </c:pt>
                <c:pt idx="74">
                  <c:v>4</c:v>
                </c:pt>
                <c:pt idx="75">
                  <c:v>4</c:v>
                </c:pt>
                <c:pt idx="76">
                  <c:v>4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4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</c:numCache>
            </c:numRef>
          </c:xVal>
          <c:yVal>
            <c:numRef>
              <c:f>Sheet1!$J$2:$J$91</c:f>
              <c:numCache>
                <c:formatCode>0.00</c:formatCode>
                <c:ptCount val="90"/>
                <c:pt idx="1">
                  <c:v>97</c:v>
                </c:pt>
                <c:pt idx="2">
                  <c:v>30</c:v>
                </c:pt>
                <c:pt idx="3">
                  <c:v>41</c:v>
                </c:pt>
                <c:pt idx="4">
                  <c:v>54.5</c:v>
                </c:pt>
                <c:pt idx="5">
                  <c:v>40</c:v>
                </c:pt>
                <c:pt idx="6">
                  <c:v>76</c:v>
                </c:pt>
                <c:pt idx="7">
                  <c:v>46</c:v>
                </c:pt>
                <c:pt idx="8">
                  <c:v>52.5</c:v>
                </c:pt>
                <c:pt idx="9">
                  <c:v>79</c:v>
                </c:pt>
                <c:pt idx="10">
                  <c:v>60</c:v>
                </c:pt>
                <c:pt idx="11">
                  <c:v>76.5</c:v>
                </c:pt>
                <c:pt idx="12">
                  <c:v>56</c:v>
                </c:pt>
                <c:pt idx="13">
                  <c:v>81</c:v>
                </c:pt>
                <c:pt idx="14">
                  <c:v>70.5</c:v>
                </c:pt>
                <c:pt idx="15">
                  <c:v>90</c:v>
                </c:pt>
                <c:pt idx="16">
                  <c:v>92</c:v>
                </c:pt>
                <c:pt idx="17">
                  <c:v>90</c:v>
                </c:pt>
                <c:pt idx="18">
                  <c:v>44</c:v>
                </c:pt>
                <c:pt idx="19">
                  <c:v>51.5</c:v>
                </c:pt>
                <c:pt idx="20">
                  <c:v>53.5</c:v>
                </c:pt>
                <c:pt idx="21">
                  <c:v>39</c:v>
                </c:pt>
                <c:pt idx="22">
                  <c:v>55</c:v>
                </c:pt>
                <c:pt idx="23">
                  <c:v>52</c:v>
                </c:pt>
                <c:pt idx="24">
                  <c:v>62.5</c:v>
                </c:pt>
                <c:pt idx="25">
                  <c:v>76</c:v>
                </c:pt>
                <c:pt idx="26">
                  <c:v>79</c:v>
                </c:pt>
                <c:pt idx="27">
                  <c:v>66</c:v>
                </c:pt>
                <c:pt idx="28">
                  <c:v>64.5</c:v>
                </c:pt>
                <c:pt idx="29">
                  <c:v>76</c:v>
                </c:pt>
                <c:pt idx="30">
                  <c:v>78.5</c:v>
                </c:pt>
                <c:pt idx="31">
                  <c:v>79</c:v>
                </c:pt>
                <c:pt idx="32">
                  <c:v>26</c:v>
                </c:pt>
                <c:pt idx="33">
                  <c:v>58.5</c:v>
                </c:pt>
                <c:pt idx="34">
                  <c:v>56.5</c:v>
                </c:pt>
                <c:pt idx="35">
                  <c:v>53</c:v>
                </c:pt>
                <c:pt idx="36">
                  <c:v>59.5</c:v>
                </c:pt>
                <c:pt idx="37">
                  <c:v>30</c:v>
                </c:pt>
                <c:pt idx="38">
                  <c:v>66.5</c:v>
                </c:pt>
                <c:pt idx="39">
                  <c:v>84.5</c:v>
                </c:pt>
                <c:pt idx="40">
                  <c:v>85.5</c:v>
                </c:pt>
                <c:pt idx="41">
                  <c:v>73.5</c:v>
                </c:pt>
                <c:pt idx="42">
                  <c:v>39</c:v>
                </c:pt>
                <c:pt idx="44">
                  <c:v>71</c:v>
                </c:pt>
                <c:pt idx="45">
                  <c:v>43</c:v>
                </c:pt>
                <c:pt idx="46" formatCode="General">
                  <c:v>43</c:v>
                </c:pt>
                <c:pt idx="47" formatCode="General">
                  <c:v>77.5</c:v>
                </c:pt>
                <c:pt idx="48" formatCode="General">
                  <c:v>51.5</c:v>
                </c:pt>
                <c:pt idx="49" formatCode="General">
                  <c:v>61.5</c:v>
                </c:pt>
                <c:pt idx="50" formatCode="General">
                  <c:v>58</c:v>
                </c:pt>
                <c:pt idx="51" formatCode="General">
                  <c:v>44.5</c:v>
                </c:pt>
                <c:pt idx="52" formatCode="General">
                  <c:v>19.5</c:v>
                </c:pt>
                <c:pt idx="53" formatCode="General">
                  <c:v>75</c:v>
                </c:pt>
                <c:pt idx="54" formatCode="General">
                  <c:v>26</c:v>
                </c:pt>
                <c:pt idx="55" formatCode="General">
                  <c:v>52</c:v>
                </c:pt>
                <c:pt idx="56" formatCode="General">
                  <c:v>49.5</c:v>
                </c:pt>
                <c:pt idx="57" formatCode="General">
                  <c:v>59</c:v>
                </c:pt>
                <c:pt idx="58" formatCode="General">
                  <c:v>52.5</c:v>
                </c:pt>
                <c:pt idx="59" formatCode="General">
                  <c:v>62.5</c:v>
                </c:pt>
                <c:pt idx="60" formatCode="General">
                  <c:v>66.5</c:v>
                </c:pt>
                <c:pt idx="61" formatCode="General">
                  <c:v>71.5</c:v>
                </c:pt>
                <c:pt idx="62" formatCode="General">
                  <c:v>74</c:v>
                </c:pt>
                <c:pt idx="63" formatCode="General">
                  <c:v>41.5</c:v>
                </c:pt>
                <c:pt idx="64" formatCode="General">
                  <c:v>13.5</c:v>
                </c:pt>
                <c:pt idx="65" formatCode="General">
                  <c:v>90</c:v>
                </c:pt>
                <c:pt idx="66" formatCode="General">
                  <c:v>25.5</c:v>
                </c:pt>
                <c:pt idx="67" formatCode="General">
                  <c:v>50</c:v>
                </c:pt>
                <c:pt idx="68" formatCode="General">
                  <c:v>27</c:v>
                </c:pt>
                <c:pt idx="69" formatCode="General">
                  <c:v>27</c:v>
                </c:pt>
                <c:pt idx="70" formatCode="General">
                  <c:v>79.5</c:v>
                </c:pt>
                <c:pt idx="71" formatCode="General">
                  <c:v>55.5</c:v>
                </c:pt>
                <c:pt idx="72" formatCode="General">
                  <c:v>40.5</c:v>
                </c:pt>
                <c:pt idx="73" formatCode="General">
                  <c:v>24.5</c:v>
                </c:pt>
                <c:pt idx="74" formatCode="General">
                  <c:v>32.5</c:v>
                </c:pt>
                <c:pt idx="75" formatCode="General">
                  <c:v>68.5</c:v>
                </c:pt>
                <c:pt idx="76" formatCode="General">
                  <c:v>79.5</c:v>
                </c:pt>
                <c:pt idx="77" formatCode="General">
                  <c:v>68.5</c:v>
                </c:pt>
                <c:pt idx="78" formatCode="General">
                  <c:v>21.5</c:v>
                </c:pt>
                <c:pt idx="79" formatCode="General">
                  <c:v>38</c:v>
                </c:pt>
                <c:pt idx="80" formatCode="General">
                  <c:v>90</c:v>
                </c:pt>
                <c:pt idx="81" formatCode="General">
                  <c:v>45</c:v>
                </c:pt>
                <c:pt idx="82" formatCode="General">
                  <c:v>82</c:v>
                </c:pt>
                <c:pt idx="83" formatCode="General">
                  <c:v>69.5</c:v>
                </c:pt>
                <c:pt idx="84" formatCode="General">
                  <c:v>52.5</c:v>
                </c:pt>
                <c:pt idx="85" formatCode="General">
                  <c:v>34.5</c:v>
                </c:pt>
                <c:pt idx="86" formatCode="General">
                  <c:v>42</c:v>
                </c:pt>
                <c:pt idx="88" formatCode="General">
                  <c:v>77.5</c:v>
                </c:pt>
                <c:pt idx="89" formatCode="General">
                  <c:v>76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418E-4134-8F43-8138D305E94B}"/>
            </c:ext>
          </c:extLst>
        </c:ser>
        <c:axId val="126466688"/>
        <c:axId val="126473728"/>
      </c:scatterChart>
      <c:valAx>
        <c:axId val="126466688"/>
        <c:scaling>
          <c:orientation val="minMax"/>
          <c:max val="4"/>
          <c:min val="3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473728"/>
        <c:crosses val="autoZero"/>
        <c:crossBetween val="midCat"/>
        <c:majorUnit val="1"/>
      </c:valAx>
      <c:valAx>
        <c:axId val="126473728"/>
        <c:scaling>
          <c:orientation val="minMax"/>
          <c:max val="1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4666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survey!$N$1</c:f>
              <c:strCache>
                <c:ptCount val="1"/>
                <c:pt idx="0">
                  <c:v>How many Video Solutions did you watch? ( we had one video for each of 5 questions in sample midterm-1) - The number of Video Solutions</c:v>
                </c:pt>
              </c:strCache>
            </c:strRef>
          </c:tx>
          <c:spPr>
            <a:ln w="28575">
              <a:noFill/>
            </a:ln>
          </c:spPr>
          <c:xVal>
            <c:numRef>
              <c:f>survey!$C$2:$C$79</c:f>
              <c:numCache>
                <c:formatCode>General</c:formatCode>
                <c:ptCount val="78"/>
                <c:pt idx="0">
                  <c:v>#N/A</c:v>
                </c:pt>
                <c:pt idx="1">
                  <c:v>62.5</c:v>
                </c:pt>
                <c:pt idx="2">
                  <c:v>79</c:v>
                </c:pt>
                <c:pt idx="3">
                  <c:v>68.5</c:v>
                </c:pt>
                <c:pt idx="4">
                  <c:v>53.5</c:v>
                </c:pt>
                <c:pt idx="5">
                  <c:v>30</c:v>
                </c:pt>
                <c:pt idx="6">
                  <c:v>90</c:v>
                </c:pt>
                <c:pt idx="7">
                  <c:v>27</c:v>
                </c:pt>
                <c:pt idx="8">
                  <c:v>56</c:v>
                </c:pt>
                <c:pt idx="9">
                  <c:v>73.5</c:v>
                </c:pt>
                <c:pt idx="10">
                  <c:v>66.5</c:v>
                </c:pt>
                <c:pt idx="11">
                  <c:v>41</c:v>
                </c:pt>
                <c:pt idx="12">
                  <c:v>90</c:v>
                </c:pt>
                <c:pt idx="13">
                  <c:v>76</c:v>
                </c:pt>
                <c:pt idx="14">
                  <c:v>61.5</c:v>
                </c:pt>
                <c:pt idx="15">
                  <c:v>76</c:v>
                </c:pt>
                <c:pt idx="16">
                  <c:v>71</c:v>
                </c:pt>
                <c:pt idx="17">
                  <c:v>81</c:v>
                </c:pt>
                <c:pt idx="18">
                  <c:v>44.5</c:v>
                </c:pt>
                <c:pt idx="19">
                  <c:v>51.5</c:v>
                </c:pt>
                <c:pt idx="20">
                  <c:v>59.5</c:v>
                </c:pt>
                <c:pt idx="21">
                  <c:v>90</c:v>
                </c:pt>
                <c:pt idx="22">
                  <c:v>76</c:v>
                </c:pt>
                <c:pt idx="23">
                  <c:v>70.5</c:v>
                </c:pt>
                <c:pt idx="24">
                  <c:v>76</c:v>
                </c:pt>
                <c:pt idx="25">
                  <c:v>39</c:v>
                </c:pt>
                <c:pt idx="26">
                  <c:v>34.5</c:v>
                </c:pt>
                <c:pt idx="27">
                  <c:v>46</c:v>
                </c:pt>
                <c:pt idx="28">
                  <c:v>13.5</c:v>
                </c:pt>
                <c:pt idx="29">
                  <c:v>79</c:v>
                </c:pt>
                <c:pt idx="30">
                  <c:v>21.5</c:v>
                </c:pt>
                <c:pt idx="31">
                  <c:v>24.5</c:v>
                </c:pt>
                <c:pt idx="32">
                  <c:v>19.5</c:v>
                </c:pt>
                <c:pt idx="33">
                  <c:v>49.5</c:v>
                </c:pt>
                <c:pt idx="34">
                  <c:v>60</c:v>
                </c:pt>
                <c:pt idx="35">
                  <c:v>82</c:v>
                </c:pt>
                <c:pt idx="36">
                  <c:v>39</c:v>
                </c:pt>
                <c:pt idx="37">
                  <c:v>76.5</c:v>
                </c:pt>
                <c:pt idx="38">
                  <c:v>51.5</c:v>
                </c:pt>
                <c:pt idx="39">
                  <c:v>30</c:v>
                </c:pt>
                <c:pt idx="40">
                  <c:v>85.5</c:v>
                </c:pt>
                <c:pt idx="41">
                  <c:v>52.5</c:v>
                </c:pt>
                <c:pt idx="42">
                  <c:v>77.5</c:v>
                </c:pt>
                <c:pt idx="43">
                  <c:v>44</c:v>
                </c:pt>
                <c:pt idx="44">
                  <c:v>92</c:v>
                </c:pt>
                <c:pt idx="45">
                  <c:v>27</c:v>
                </c:pt>
                <c:pt idx="46">
                  <c:v>52.5</c:v>
                </c:pt>
                <c:pt idx="47">
                  <c:v>45</c:v>
                </c:pt>
                <c:pt idx="48">
                  <c:v>75</c:v>
                </c:pt>
                <c:pt idx="49">
                  <c:v>74</c:v>
                </c:pt>
                <c:pt idx="50">
                  <c:v>58</c:v>
                </c:pt>
                <c:pt idx="51">
                  <c:v>66</c:v>
                </c:pt>
                <c:pt idx="52">
                  <c:v>40.5</c:v>
                </c:pt>
                <c:pt idx="53">
                  <c:v>52</c:v>
                </c:pt>
                <c:pt idx="54">
                  <c:v>32.5</c:v>
                </c:pt>
                <c:pt idx="55">
                  <c:v>50</c:v>
                </c:pt>
                <c:pt idx="56">
                  <c:v>71.5</c:v>
                </c:pt>
                <c:pt idx="57">
                  <c:v>64.5</c:v>
                </c:pt>
                <c:pt idx="58">
                  <c:v>41.5</c:v>
                </c:pt>
                <c:pt idx="59">
                  <c:v>56.5</c:v>
                </c:pt>
                <c:pt idx="60">
                  <c:v>38</c:v>
                </c:pt>
                <c:pt idx="61">
                  <c:v>62.5</c:v>
                </c:pt>
                <c:pt idx="62">
                  <c:v>55.5</c:v>
                </c:pt>
                <c:pt idx="63">
                  <c:v>25.5</c:v>
                </c:pt>
                <c:pt idx="64">
                  <c:v>66.5</c:v>
                </c:pt>
                <c:pt idx="65">
                  <c:v>26</c:v>
                </c:pt>
                <c:pt idx="66">
                  <c:v>40</c:v>
                </c:pt>
                <c:pt idx="67">
                  <c:v>54.5</c:v>
                </c:pt>
                <c:pt idx="68">
                  <c:v>26</c:v>
                </c:pt>
                <c:pt idx="69">
                  <c:v>55</c:v>
                </c:pt>
                <c:pt idx="70">
                  <c:v>0</c:v>
                </c:pt>
                <c:pt idx="71">
                  <c:v>84.5</c:v>
                </c:pt>
                <c:pt idx="72">
                  <c:v>#N/A</c:v>
                </c:pt>
                <c:pt idx="73">
                  <c:v>58.5</c:v>
                </c:pt>
                <c:pt idx="74">
                  <c:v>43</c:v>
                </c:pt>
                <c:pt idx="75">
                  <c:v>53</c:v>
                </c:pt>
              </c:numCache>
            </c:numRef>
          </c:xVal>
          <c:yVal>
            <c:numRef>
              <c:f>survey!$N$2:$N$79</c:f>
              <c:numCache>
                <c:formatCode>General</c:formatCode>
                <c:ptCount val="78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4</c:v>
                </c:pt>
                <c:pt idx="18">
                  <c:v>5</c:v>
                </c:pt>
                <c:pt idx="19">
                  <c:v>5</c:v>
                </c:pt>
                <c:pt idx="20">
                  <c:v>3</c:v>
                </c:pt>
                <c:pt idx="22">
                  <c:v>1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2</c:v>
                </c:pt>
                <c:pt idx="29">
                  <c:v>5</c:v>
                </c:pt>
                <c:pt idx="30">
                  <c:v>3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3</c:v>
                </c:pt>
                <c:pt idx="37">
                  <c:v>5</c:v>
                </c:pt>
                <c:pt idx="38">
                  <c:v>5</c:v>
                </c:pt>
                <c:pt idx="40">
                  <c:v>5</c:v>
                </c:pt>
                <c:pt idx="41">
                  <c:v>5</c:v>
                </c:pt>
                <c:pt idx="42">
                  <c:v>5</c:v>
                </c:pt>
                <c:pt idx="43">
                  <c:v>5</c:v>
                </c:pt>
                <c:pt idx="44">
                  <c:v>5</c:v>
                </c:pt>
                <c:pt idx="45">
                  <c:v>5</c:v>
                </c:pt>
                <c:pt idx="47">
                  <c:v>5</c:v>
                </c:pt>
                <c:pt idx="48">
                  <c:v>5</c:v>
                </c:pt>
                <c:pt idx="49">
                  <c:v>5</c:v>
                </c:pt>
                <c:pt idx="50">
                  <c:v>5</c:v>
                </c:pt>
                <c:pt idx="51">
                  <c:v>0</c:v>
                </c:pt>
                <c:pt idx="52">
                  <c:v>5</c:v>
                </c:pt>
                <c:pt idx="53">
                  <c:v>5</c:v>
                </c:pt>
                <c:pt idx="54">
                  <c:v>2</c:v>
                </c:pt>
                <c:pt idx="55">
                  <c:v>0</c:v>
                </c:pt>
                <c:pt idx="56">
                  <c:v>5</c:v>
                </c:pt>
                <c:pt idx="57">
                  <c:v>5</c:v>
                </c:pt>
                <c:pt idx="58">
                  <c:v>5</c:v>
                </c:pt>
                <c:pt idx="60">
                  <c:v>5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5</c:v>
                </c:pt>
                <c:pt idx="66">
                  <c:v>5</c:v>
                </c:pt>
                <c:pt idx="68">
                  <c:v>4</c:v>
                </c:pt>
                <c:pt idx="69">
                  <c:v>5</c:v>
                </c:pt>
                <c:pt idx="70">
                  <c:v>3</c:v>
                </c:pt>
                <c:pt idx="72">
                  <c:v>5</c:v>
                </c:pt>
                <c:pt idx="73">
                  <c:v>5</c:v>
                </c:pt>
                <c:pt idx="75">
                  <c:v>5</c:v>
                </c:pt>
              </c:numCache>
            </c:numRef>
          </c:yVal>
        </c:ser>
        <c:axId val="108012288"/>
        <c:axId val="108013824"/>
      </c:scatterChart>
      <c:valAx>
        <c:axId val="108012288"/>
        <c:scaling>
          <c:orientation val="minMax"/>
        </c:scaling>
        <c:axPos val="b"/>
        <c:numFmt formatCode="General" sourceLinked="1"/>
        <c:tickLblPos val="nextTo"/>
        <c:crossAx val="108013824"/>
        <c:crosses val="autoZero"/>
        <c:crossBetween val="midCat"/>
      </c:valAx>
      <c:valAx>
        <c:axId val="108013824"/>
        <c:scaling>
          <c:orientation val="minMax"/>
        </c:scaling>
        <c:axPos val="l"/>
        <c:majorGridlines/>
        <c:numFmt formatCode="General" sourceLinked="1"/>
        <c:tickLblPos val="nextTo"/>
        <c:crossAx val="108012288"/>
        <c:crosses val="autoZero"/>
        <c:crossBetween val="midCat"/>
      </c:valAx>
    </c:plotArea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Department has provided a 1-day or 2-day  JumpStart/workshop Did you attend that JumpStart  1:yes, 2:no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survey!$T$1</c:f>
              <c:strCache>
                <c:ptCount val="1"/>
                <c:pt idx="0">
                  <c:v>Just before the Fall semester started, the department has provided a 1-day or 2-day  JumpStart/workshop program for those who would take CS 2123. Did you attend that JumpStart program offered by Larry Clark?</c:v>
                </c:pt>
              </c:strCache>
            </c:strRef>
          </c:tx>
          <c:spPr>
            <a:ln w="28575">
              <a:noFill/>
            </a:ln>
          </c:spPr>
          <c:xVal>
            <c:numRef>
              <c:f>survey!$C$2:$C$77</c:f>
              <c:numCache>
                <c:formatCode>General</c:formatCode>
                <c:ptCount val="76"/>
                <c:pt idx="0">
                  <c:v>#N/A</c:v>
                </c:pt>
                <c:pt idx="1">
                  <c:v>62.5</c:v>
                </c:pt>
                <c:pt idx="2">
                  <c:v>79</c:v>
                </c:pt>
                <c:pt idx="3">
                  <c:v>68.5</c:v>
                </c:pt>
                <c:pt idx="4">
                  <c:v>53.5</c:v>
                </c:pt>
                <c:pt idx="5">
                  <c:v>30</c:v>
                </c:pt>
                <c:pt idx="6">
                  <c:v>90</c:v>
                </c:pt>
                <c:pt idx="7">
                  <c:v>27</c:v>
                </c:pt>
                <c:pt idx="8">
                  <c:v>56</c:v>
                </c:pt>
                <c:pt idx="9">
                  <c:v>73.5</c:v>
                </c:pt>
                <c:pt idx="10">
                  <c:v>66.5</c:v>
                </c:pt>
                <c:pt idx="11">
                  <c:v>41</c:v>
                </c:pt>
                <c:pt idx="12">
                  <c:v>90</c:v>
                </c:pt>
                <c:pt idx="13">
                  <c:v>76</c:v>
                </c:pt>
                <c:pt idx="14">
                  <c:v>61.5</c:v>
                </c:pt>
                <c:pt idx="15">
                  <c:v>76</c:v>
                </c:pt>
                <c:pt idx="16">
                  <c:v>71</c:v>
                </c:pt>
                <c:pt idx="17">
                  <c:v>81</c:v>
                </c:pt>
                <c:pt idx="18">
                  <c:v>44.5</c:v>
                </c:pt>
                <c:pt idx="19">
                  <c:v>51.5</c:v>
                </c:pt>
                <c:pt idx="20">
                  <c:v>59.5</c:v>
                </c:pt>
                <c:pt idx="21">
                  <c:v>90</c:v>
                </c:pt>
                <c:pt idx="22">
                  <c:v>76</c:v>
                </c:pt>
                <c:pt idx="23">
                  <c:v>70.5</c:v>
                </c:pt>
                <c:pt idx="24">
                  <c:v>76</c:v>
                </c:pt>
                <c:pt idx="25">
                  <c:v>39</c:v>
                </c:pt>
                <c:pt idx="26">
                  <c:v>34.5</c:v>
                </c:pt>
                <c:pt idx="27">
                  <c:v>46</c:v>
                </c:pt>
                <c:pt idx="28">
                  <c:v>13.5</c:v>
                </c:pt>
                <c:pt idx="29">
                  <c:v>79</c:v>
                </c:pt>
                <c:pt idx="30">
                  <c:v>21.5</c:v>
                </c:pt>
                <c:pt idx="31">
                  <c:v>24.5</c:v>
                </c:pt>
                <c:pt idx="32">
                  <c:v>19.5</c:v>
                </c:pt>
                <c:pt idx="33">
                  <c:v>49.5</c:v>
                </c:pt>
                <c:pt idx="34">
                  <c:v>60</c:v>
                </c:pt>
                <c:pt idx="35">
                  <c:v>82</c:v>
                </c:pt>
                <c:pt idx="36">
                  <c:v>39</c:v>
                </c:pt>
                <c:pt idx="37">
                  <c:v>76.5</c:v>
                </c:pt>
                <c:pt idx="38">
                  <c:v>51.5</c:v>
                </c:pt>
                <c:pt idx="39">
                  <c:v>30</c:v>
                </c:pt>
                <c:pt idx="40">
                  <c:v>85.5</c:v>
                </c:pt>
                <c:pt idx="41">
                  <c:v>52.5</c:v>
                </c:pt>
                <c:pt idx="42">
                  <c:v>77.5</c:v>
                </c:pt>
                <c:pt idx="43">
                  <c:v>44</c:v>
                </c:pt>
                <c:pt idx="44">
                  <c:v>92</c:v>
                </c:pt>
                <c:pt idx="45">
                  <c:v>27</c:v>
                </c:pt>
                <c:pt idx="46">
                  <c:v>52.5</c:v>
                </c:pt>
                <c:pt idx="47">
                  <c:v>45</c:v>
                </c:pt>
                <c:pt idx="48">
                  <c:v>75</c:v>
                </c:pt>
                <c:pt idx="49">
                  <c:v>74</c:v>
                </c:pt>
                <c:pt idx="50">
                  <c:v>58</c:v>
                </c:pt>
                <c:pt idx="51">
                  <c:v>66</c:v>
                </c:pt>
                <c:pt idx="52">
                  <c:v>40.5</c:v>
                </c:pt>
                <c:pt idx="53">
                  <c:v>52</c:v>
                </c:pt>
                <c:pt idx="54">
                  <c:v>32.5</c:v>
                </c:pt>
                <c:pt idx="55">
                  <c:v>50</c:v>
                </c:pt>
                <c:pt idx="56">
                  <c:v>71.5</c:v>
                </c:pt>
                <c:pt idx="57">
                  <c:v>64.5</c:v>
                </c:pt>
                <c:pt idx="58">
                  <c:v>41.5</c:v>
                </c:pt>
                <c:pt idx="59">
                  <c:v>56.5</c:v>
                </c:pt>
                <c:pt idx="60">
                  <c:v>38</c:v>
                </c:pt>
                <c:pt idx="61">
                  <c:v>62.5</c:v>
                </c:pt>
                <c:pt idx="62">
                  <c:v>55.5</c:v>
                </c:pt>
                <c:pt idx="63">
                  <c:v>25.5</c:v>
                </c:pt>
                <c:pt idx="64">
                  <c:v>66.5</c:v>
                </c:pt>
                <c:pt idx="65">
                  <c:v>26</c:v>
                </c:pt>
                <c:pt idx="66">
                  <c:v>40</c:v>
                </c:pt>
                <c:pt idx="67">
                  <c:v>54.5</c:v>
                </c:pt>
                <c:pt idx="68">
                  <c:v>26</c:v>
                </c:pt>
                <c:pt idx="69">
                  <c:v>55</c:v>
                </c:pt>
                <c:pt idx="70">
                  <c:v>0</c:v>
                </c:pt>
                <c:pt idx="71">
                  <c:v>84.5</c:v>
                </c:pt>
                <c:pt idx="72">
                  <c:v>#N/A</c:v>
                </c:pt>
                <c:pt idx="73">
                  <c:v>58.5</c:v>
                </c:pt>
                <c:pt idx="74">
                  <c:v>43</c:v>
                </c:pt>
                <c:pt idx="75">
                  <c:v>53</c:v>
                </c:pt>
              </c:numCache>
            </c:numRef>
          </c:xVal>
          <c:yVal>
            <c:numRef>
              <c:f>survey!$T$2:$T$77</c:f>
              <c:numCache>
                <c:formatCode>General</c:formatCode>
                <c:ptCount val="7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1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1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1</c:v>
                </c:pt>
                <c:pt idx="36">
                  <c:v>2</c:v>
                </c:pt>
                <c:pt idx="37">
                  <c:v>2</c:v>
                </c:pt>
                <c:pt idx="38">
                  <c:v>1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1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1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1</c:v>
                </c:pt>
                <c:pt idx="62">
                  <c:v>2</c:v>
                </c:pt>
                <c:pt idx="63">
                  <c:v>1</c:v>
                </c:pt>
                <c:pt idx="64">
                  <c:v>1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1</c:v>
                </c:pt>
                <c:pt idx="70">
                  <c:v>1</c:v>
                </c:pt>
                <c:pt idx="71">
                  <c:v>2</c:v>
                </c:pt>
                <c:pt idx="72">
                  <c:v>1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</c:numCache>
            </c:numRef>
          </c:yVal>
        </c:ser>
        <c:axId val="108085632"/>
        <c:axId val="108087168"/>
      </c:scatterChart>
      <c:valAx>
        <c:axId val="108085632"/>
        <c:scaling>
          <c:orientation val="minMax"/>
        </c:scaling>
        <c:axPos val="b"/>
        <c:numFmt formatCode="General" sourceLinked="1"/>
        <c:tickLblPos val="nextTo"/>
        <c:crossAx val="108087168"/>
        <c:crosses val="autoZero"/>
        <c:crossBetween val="midCat"/>
      </c:valAx>
      <c:valAx>
        <c:axId val="108087168"/>
        <c:scaling>
          <c:orientation val="minMax"/>
        </c:scaling>
        <c:axPos val="l"/>
        <c:majorGridlines/>
        <c:numFmt formatCode="General" sourceLinked="1"/>
        <c:tickLblPos val="nextTo"/>
        <c:crossAx val="108085632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OVERALL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min=13.5,</a:t>
            </a:r>
            <a:r>
              <a:rPr lang="en-US" sz="2400" baseline="0" dirty="0"/>
              <a:t> max=97, </a:t>
            </a:r>
            <a:r>
              <a:rPr lang="en-US" sz="2400" baseline="0" dirty="0" err="1"/>
              <a:t>avg</a:t>
            </a:r>
            <a:r>
              <a:rPr lang="en-US" sz="2400" baseline="0" dirty="0"/>
              <a:t>=58</a:t>
            </a:r>
            <a:endParaRPr lang="en-US" sz="2400" dirty="0"/>
          </a:p>
        </c:rich>
      </c:tx>
      <c:layout>
        <c:manualLayout>
          <c:xMode val="edge"/>
          <c:yMode val="edge"/>
          <c:x val="0.71273263161864364"/>
          <c:y val="1.3548925337039065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Sheet2!$A$2:$A$88</c:f>
              <c:numCache>
                <c:formatCode>General</c:formatCode>
                <c:ptCount val="87"/>
                <c:pt idx="0">
                  <c:v>3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9</c:v>
                </c:pt>
                <c:pt idx="9">
                  <c:v>0</c:v>
                </c:pt>
                <c:pt idx="10">
                  <c:v>11</c:v>
                </c:pt>
                <c:pt idx="11">
                  <c:v>8</c:v>
                </c:pt>
                <c:pt idx="12">
                  <c:v>5</c:v>
                </c:pt>
                <c:pt idx="13">
                  <c:v>14</c:v>
                </c:pt>
                <c:pt idx="14">
                  <c:v>15</c:v>
                </c:pt>
                <c:pt idx="15">
                  <c:v>10</c:v>
                </c:pt>
                <c:pt idx="16">
                  <c:v>2</c:v>
                </c:pt>
                <c:pt idx="17">
                  <c:v>3</c:v>
                </c:pt>
                <c:pt idx="18">
                  <c:v>3</c:v>
                </c:pt>
                <c:pt idx="19">
                  <c:v>6</c:v>
                </c:pt>
                <c:pt idx="20">
                  <c:v>10</c:v>
                </c:pt>
                <c:pt idx="21">
                  <c:v>0</c:v>
                </c:pt>
                <c:pt idx="22">
                  <c:v>0</c:v>
                </c:pt>
                <c:pt idx="23">
                  <c:v>13</c:v>
                </c:pt>
                <c:pt idx="24">
                  <c:v>8</c:v>
                </c:pt>
                <c:pt idx="25">
                  <c:v>6</c:v>
                </c:pt>
                <c:pt idx="26">
                  <c:v>4</c:v>
                </c:pt>
                <c:pt idx="27">
                  <c:v>1</c:v>
                </c:pt>
                <c:pt idx="28">
                  <c:v>5</c:v>
                </c:pt>
                <c:pt idx="29">
                  <c:v>9</c:v>
                </c:pt>
                <c:pt idx="30">
                  <c:v>10</c:v>
                </c:pt>
                <c:pt idx="31">
                  <c:v>13</c:v>
                </c:pt>
                <c:pt idx="32">
                  <c:v>11</c:v>
                </c:pt>
                <c:pt idx="33">
                  <c:v>14</c:v>
                </c:pt>
                <c:pt idx="34">
                  <c:v>16</c:v>
                </c:pt>
                <c:pt idx="35">
                  <c:v>1</c:v>
                </c:pt>
                <c:pt idx="36">
                  <c:v>3</c:v>
                </c:pt>
                <c:pt idx="37">
                  <c:v>5</c:v>
                </c:pt>
                <c:pt idx="38">
                  <c:v>0</c:v>
                </c:pt>
                <c:pt idx="39">
                  <c:v>11</c:v>
                </c:pt>
                <c:pt idx="40">
                  <c:v>8</c:v>
                </c:pt>
                <c:pt idx="41">
                  <c:v>14</c:v>
                </c:pt>
                <c:pt idx="42">
                  <c:v>14</c:v>
                </c:pt>
                <c:pt idx="43">
                  <c:v>12</c:v>
                </c:pt>
                <c:pt idx="44">
                  <c:v>20</c:v>
                </c:pt>
                <c:pt idx="45">
                  <c:v>10</c:v>
                </c:pt>
                <c:pt idx="46">
                  <c:v>8</c:v>
                </c:pt>
                <c:pt idx="47">
                  <c:v>12</c:v>
                </c:pt>
                <c:pt idx="48">
                  <c:v>16</c:v>
                </c:pt>
                <c:pt idx="49">
                  <c:v>10</c:v>
                </c:pt>
                <c:pt idx="50">
                  <c:v>13</c:v>
                </c:pt>
                <c:pt idx="51">
                  <c:v>9</c:v>
                </c:pt>
                <c:pt idx="52">
                  <c:v>15</c:v>
                </c:pt>
                <c:pt idx="53">
                  <c:v>12</c:v>
                </c:pt>
                <c:pt idx="54">
                  <c:v>13</c:v>
                </c:pt>
                <c:pt idx="55">
                  <c:v>17</c:v>
                </c:pt>
                <c:pt idx="56">
                  <c:v>16</c:v>
                </c:pt>
                <c:pt idx="57">
                  <c:v>20</c:v>
                </c:pt>
                <c:pt idx="58">
                  <c:v>12</c:v>
                </c:pt>
                <c:pt idx="59">
                  <c:v>19</c:v>
                </c:pt>
                <c:pt idx="60">
                  <c:v>15</c:v>
                </c:pt>
                <c:pt idx="61">
                  <c:v>15</c:v>
                </c:pt>
                <c:pt idx="62">
                  <c:v>13</c:v>
                </c:pt>
                <c:pt idx="63">
                  <c:v>15</c:v>
                </c:pt>
                <c:pt idx="64">
                  <c:v>15</c:v>
                </c:pt>
                <c:pt idx="65">
                  <c:v>19</c:v>
                </c:pt>
                <c:pt idx="66">
                  <c:v>16</c:v>
                </c:pt>
                <c:pt idx="67">
                  <c:v>15</c:v>
                </c:pt>
                <c:pt idx="68">
                  <c:v>8</c:v>
                </c:pt>
                <c:pt idx="69">
                  <c:v>12</c:v>
                </c:pt>
                <c:pt idx="70">
                  <c:v>9</c:v>
                </c:pt>
                <c:pt idx="71">
                  <c:v>12</c:v>
                </c:pt>
                <c:pt idx="72">
                  <c:v>11</c:v>
                </c:pt>
                <c:pt idx="73">
                  <c:v>18</c:v>
                </c:pt>
                <c:pt idx="74">
                  <c:v>19</c:v>
                </c:pt>
                <c:pt idx="75">
                  <c:v>16</c:v>
                </c:pt>
                <c:pt idx="76">
                  <c:v>19</c:v>
                </c:pt>
                <c:pt idx="77">
                  <c:v>12</c:v>
                </c:pt>
                <c:pt idx="78">
                  <c:v>17</c:v>
                </c:pt>
                <c:pt idx="79">
                  <c:v>16</c:v>
                </c:pt>
                <c:pt idx="80">
                  <c:v>15</c:v>
                </c:pt>
                <c:pt idx="81">
                  <c:v>20</c:v>
                </c:pt>
                <c:pt idx="82">
                  <c:v>18</c:v>
                </c:pt>
                <c:pt idx="83">
                  <c:v>15</c:v>
                </c:pt>
                <c:pt idx="84">
                  <c:v>14</c:v>
                </c:pt>
                <c:pt idx="85">
                  <c:v>13</c:v>
                </c:pt>
                <c:pt idx="86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94-406A-8672-1710D456461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Sheet2!$B$2:$B$88</c:f>
              <c:numCache>
                <c:formatCode>General</c:formatCode>
                <c:ptCount val="87"/>
                <c:pt idx="0">
                  <c:v>6.5</c:v>
                </c:pt>
                <c:pt idx="1">
                  <c:v>14.5</c:v>
                </c:pt>
                <c:pt idx="2">
                  <c:v>10</c:v>
                </c:pt>
                <c:pt idx="3">
                  <c:v>10</c:v>
                </c:pt>
                <c:pt idx="4">
                  <c:v>11.5</c:v>
                </c:pt>
                <c:pt idx="5">
                  <c:v>17</c:v>
                </c:pt>
                <c:pt idx="6">
                  <c:v>8</c:v>
                </c:pt>
                <c:pt idx="7">
                  <c:v>13</c:v>
                </c:pt>
                <c:pt idx="8">
                  <c:v>6</c:v>
                </c:pt>
                <c:pt idx="9">
                  <c:v>11.5</c:v>
                </c:pt>
                <c:pt idx="10">
                  <c:v>11</c:v>
                </c:pt>
                <c:pt idx="11">
                  <c:v>12.5</c:v>
                </c:pt>
                <c:pt idx="12">
                  <c:v>14.5</c:v>
                </c:pt>
                <c:pt idx="13">
                  <c:v>14.5</c:v>
                </c:pt>
                <c:pt idx="14">
                  <c:v>6</c:v>
                </c:pt>
                <c:pt idx="15">
                  <c:v>13</c:v>
                </c:pt>
                <c:pt idx="16">
                  <c:v>12</c:v>
                </c:pt>
                <c:pt idx="17">
                  <c:v>15</c:v>
                </c:pt>
                <c:pt idx="18">
                  <c:v>16.5</c:v>
                </c:pt>
                <c:pt idx="19">
                  <c:v>16</c:v>
                </c:pt>
                <c:pt idx="20">
                  <c:v>8</c:v>
                </c:pt>
                <c:pt idx="21">
                  <c:v>14</c:v>
                </c:pt>
                <c:pt idx="22">
                  <c:v>14.5</c:v>
                </c:pt>
                <c:pt idx="23">
                  <c:v>6</c:v>
                </c:pt>
                <c:pt idx="24">
                  <c:v>16.5</c:v>
                </c:pt>
                <c:pt idx="25">
                  <c:v>16</c:v>
                </c:pt>
                <c:pt idx="26">
                  <c:v>13</c:v>
                </c:pt>
                <c:pt idx="27">
                  <c:v>15.5</c:v>
                </c:pt>
                <c:pt idx="28">
                  <c:v>4</c:v>
                </c:pt>
                <c:pt idx="29">
                  <c:v>12</c:v>
                </c:pt>
                <c:pt idx="30">
                  <c:v>15.5</c:v>
                </c:pt>
                <c:pt idx="31">
                  <c:v>16</c:v>
                </c:pt>
                <c:pt idx="32">
                  <c:v>17</c:v>
                </c:pt>
                <c:pt idx="33">
                  <c:v>7.5</c:v>
                </c:pt>
                <c:pt idx="34">
                  <c:v>14</c:v>
                </c:pt>
                <c:pt idx="35">
                  <c:v>20</c:v>
                </c:pt>
                <c:pt idx="36">
                  <c:v>20</c:v>
                </c:pt>
                <c:pt idx="37">
                  <c:v>19.5</c:v>
                </c:pt>
                <c:pt idx="38">
                  <c:v>8</c:v>
                </c:pt>
                <c:pt idx="39">
                  <c:v>17</c:v>
                </c:pt>
                <c:pt idx="40">
                  <c:v>20</c:v>
                </c:pt>
                <c:pt idx="41">
                  <c:v>15</c:v>
                </c:pt>
                <c:pt idx="42">
                  <c:v>11</c:v>
                </c:pt>
                <c:pt idx="43">
                  <c:v>15</c:v>
                </c:pt>
                <c:pt idx="44">
                  <c:v>15.5</c:v>
                </c:pt>
                <c:pt idx="45">
                  <c:v>9</c:v>
                </c:pt>
                <c:pt idx="46">
                  <c:v>20</c:v>
                </c:pt>
                <c:pt idx="47">
                  <c:v>15</c:v>
                </c:pt>
                <c:pt idx="48">
                  <c:v>20</c:v>
                </c:pt>
                <c:pt idx="49">
                  <c:v>15</c:v>
                </c:pt>
                <c:pt idx="50">
                  <c:v>19</c:v>
                </c:pt>
                <c:pt idx="51">
                  <c:v>20</c:v>
                </c:pt>
                <c:pt idx="52">
                  <c:v>12.5</c:v>
                </c:pt>
                <c:pt idx="53">
                  <c:v>20</c:v>
                </c:pt>
                <c:pt idx="54">
                  <c:v>15</c:v>
                </c:pt>
                <c:pt idx="55">
                  <c:v>19</c:v>
                </c:pt>
                <c:pt idx="56">
                  <c:v>18.5</c:v>
                </c:pt>
                <c:pt idx="57">
                  <c:v>14.5</c:v>
                </c:pt>
                <c:pt idx="58">
                  <c:v>20</c:v>
                </c:pt>
                <c:pt idx="59">
                  <c:v>7</c:v>
                </c:pt>
                <c:pt idx="60">
                  <c:v>16.5</c:v>
                </c:pt>
                <c:pt idx="61">
                  <c:v>20</c:v>
                </c:pt>
                <c:pt idx="62">
                  <c:v>20</c:v>
                </c:pt>
                <c:pt idx="63">
                  <c:v>17</c:v>
                </c:pt>
                <c:pt idx="64">
                  <c:v>16</c:v>
                </c:pt>
                <c:pt idx="65">
                  <c:v>19.5</c:v>
                </c:pt>
                <c:pt idx="66">
                  <c:v>17.5</c:v>
                </c:pt>
                <c:pt idx="67">
                  <c:v>20</c:v>
                </c:pt>
                <c:pt idx="68">
                  <c:v>20</c:v>
                </c:pt>
                <c:pt idx="69">
                  <c:v>19.5</c:v>
                </c:pt>
                <c:pt idx="70">
                  <c:v>18.5</c:v>
                </c:pt>
                <c:pt idx="71">
                  <c:v>14.5</c:v>
                </c:pt>
                <c:pt idx="72">
                  <c:v>17.5</c:v>
                </c:pt>
                <c:pt idx="73">
                  <c:v>15</c:v>
                </c:pt>
                <c:pt idx="74">
                  <c:v>17</c:v>
                </c:pt>
                <c:pt idx="75">
                  <c:v>12</c:v>
                </c:pt>
                <c:pt idx="76">
                  <c:v>10.5</c:v>
                </c:pt>
                <c:pt idx="77">
                  <c:v>20</c:v>
                </c:pt>
                <c:pt idx="78">
                  <c:v>20</c:v>
                </c:pt>
                <c:pt idx="79">
                  <c:v>19.5</c:v>
                </c:pt>
                <c:pt idx="80">
                  <c:v>20</c:v>
                </c:pt>
                <c:pt idx="81">
                  <c:v>17</c:v>
                </c:pt>
                <c:pt idx="82">
                  <c:v>20</c:v>
                </c:pt>
                <c:pt idx="83">
                  <c:v>19</c:v>
                </c:pt>
                <c:pt idx="84">
                  <c:v>20</c:v>
                </c:pt>
                <c:pt idx="85">
                  <c:v>20</c:v>
                </c:pt>
                <c:pt idx="86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94-406A-8672-1710D4564619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Sheet2!$C$2:$C$88</c:f>
              <c:numCache>
                <c:formatCode>General</c:formatCode>
                <c:ptCount val="87"/>
                <c:pt idx="0">
                  <c:v>3</c:v>
                </c:pt>
                <c:pt idx="1">
                  <c:v>1</c:v>
                </c:pt>
                <c:pt idx="2">
                  <c:v>6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6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18</c:v>
                </c:pt>
                <c:pt idx="15">
                  <c:v>4</c:v>
                </c:pt>
                <c:pt idx="16">
                  <c:v>16</c:v>
                </c:pt>
                <c:pt idx="17">
                  <c:v>5</c:v>
                </c:pt>
                <c:pt idx="18">
                  <c:v>4</c:v>
                </c:pt>
                <c:pt idx="19">
                  <c:v>3</c:v>
                </c:pt>
                <c:pt idx="20">
                  <c:v>6</c:v>
                </c:pt>
                <c:pt idx="21">
                  <c:v>6</c:v>
                </c:pt>
                <c:pt idx="22">
                  <c:v>4</c:v>
                </c:pt>
                <c:pt idx="23">
                  <c:v>6</c:v>
                </c:pt>
                <c:pt idx="24">
                  <c:v>4</c:v>
                </c:pt>
                <c:pt idx="25">
                  <c:v>6</c:v>
                </c:pt>
                <c:pt idx="26">
                  <c:v>4</c:v>
                </c:pt>
                <c:pt idx="27">
                  <c:v>6</c:v>
                </c:pt>
                <c:pt idx="28">
                  <c:v>9</c:v>
                </c:pt>
                <c:pt idx="29">
                  <c:v>5</c:v>
                </c:pt>
                <c:pt idx="30">
                  <c:v>7</c:v>
                </c:pt>
                <c:pt idx="31">
                  <c:v>5</c:v>
                </c:pt>
                <c:pt idx="32">
                  <c:v>8</c:v>
                </c:pt>
                <c:pt idx="33">
                  <c:v>4</c:v>
                </c:pt>
                <c:pt idx="34">
                  <c:v>19</c:v>
                </c:pt>
                <c:pt idx="35">
                  <c:v>15</c:v>
                </c:pt>
                <c:pt idx="36">
                  <c:v>20</c:v>
                </c:pt>
                <c:pt idx="37">
                  <c:v>4</c:v>
                </c:pt>
                <c:pt idx="38">
                  <c:v>18</c:v>
                </c:pt>
                <c:pt idx="39">
                  <c:v>8</c:v>
                </c:pt>
                <c:pt idx="40">
                  <c:v>5</c:v>
                </c:pt>
                <c:pt idx="41">
                  <c:v>4</c:v>
                </c:pt>
                <c:pt idx="42">
                  <c:v>5</c:v>
                </c:pt>
                <c:pt idx="43">
                  <c:v>3</c:v>
                </c:pt>
                <c:pt idx="44">
                  <c:v>4</c:v>
                </c:pt>
                <c:pt idx="45">
                  <c:v>8</c:v>
                </c:pt>
                <c:pt idx="46">
                  <c:v>3</c:v>
                </c:pt>
                <c:pt idx="47">
                  <c:v>5</c:v>
                </c:pt>
                <c:pt idx="48">
                  <c:v>18</c:v>
                </c:pt>
                <c:pt idx="49">
                  <c:v>14</c:v>
                </c:pt>
                <c:pt idx="50">
                  <c:v>6</c:v>
                </c:pt>
                <c:pt idx="51">
                  <c:v>6</c:v>
                </c:pt>
                <c:pt idx="52">
                  <c:v>19</c:v>
                </c:pt>
                <c:pt idx="53">
                  <c:v>4</c:v>
                </c:pt>
                <c:pt idx="54">
                  <c:v>10</c:v>
                </c:pt>
                <c:pt idx="55">
                  <c:v>15</c:v>
                </c:pt>
                <c:pt idx="56">
                  <c:v>20</c:v>
                </c:pt>
                <c:pt idx="57">
                  <c:v>18</c:v>
                </c:pt>
                <c:pt idx="58">
                  <c:v>5</c:v>
                </c:pt>
                <c:pt idx="59">
                  <c:v>8</c:v>
                </c:pt>
                <c:pt idx="60">
                  <c:v>6</c:v>
                </c:pt>
                <c:pt idx="61">
                  <c:v>10</c:v>
                </c:pt>
                <c:pt idx="62">
                  <c:v>20</c:v>
                </c:pt>
                <c:pt idx="63">
                  <c:v>5</c:v>
                </c:pt>
                <c:pt idx="64">
                  <c:v>6</c:v>
                </c:pt>
                <c:pt idx="65">
                  <c:v>5</c:v>
                </c:pt>
                <c:pt idx="66">
                  <c:v>6</c:v>
                </c:pt>
                <c:pt idx="67">
                  <c:v>5</c:v>
                </c:pt>
                <c:pt idx="68">
                  <c:v>16</c:v>
                </c:pt>
                <c:pt idx="69">
                  <c:v>6</c:v>
                </c:pt>
                <c:pt idx="70">
                  <c:v>16</c:v>
                </c:pt>
                <c:pt idx="71">
                  <c:v>20</c:v>
                </c:pt>
                <c:pt idx="72">
                  <c:v>16</c:v>
                </c:pt>
                <c:pt idx="73">
                  <c:v>15</c:v>
                </c:pt>
                <c:pt idx="74">
                  <c:v>5</c:v>
                </c:pt>
                <c:pt idx="75">
                  <c:v>16</c:v>
                </c:pt>
                <c:pt idx="76">
                  <c:v>17</c:v>
                </c:pt>
                <c:pt idx="77">
                  <c:v>18</c:v>
                </c:pt>
                <c:pt idx="78">
                  <c:v>6</c:v>
                </c:pt>
                <c:pt idx="79">
                  <c:v>18</c:v>
                </c:pt>
                <c:pt idx="80">
                  <c:v>18</c:v>
                </c:pt>
                <c:pt idx="81">
                  <c:v>20</c:v>
                </c:pt>
                <c:pt idx="82">
                  <c:v>15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B94-406A-8672-1710D4564619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Sheet2!$D$2:$D$88</c:f>
              <c:numCache>
                <c:formatCode>General</c:formatCode>
                <c:ptCount val="87"/>
                <c:pt idx="0">
                  <c:v>1</c:v>
                </c:pt>
                <c:pt idx="1">
                  <c:v>0</c:v>
                </c:pt>
                <c:pt idx="2">
                  <c:v>5.5</c:v>
                </c:pt>
                <c:pt idx="3">
                  <c:v>6</c:v>
                </c:pt>
                <c:pt idx="4">
                  <c:v>10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0</c:v>
                </c:pt>
                <c:pt idx="9">
                  <c:v>7</c:v>
                </c:pt>
                <c:pt idx="10">
                  <c:v>0</c:v>
                </c:pt>
                <c:pt idx="11">
                  <c:v>8</c:v>
                </c:pt>
                <c:pt idx="12">
                  <c:v>7</c:v>
                </c:pt>
                <c:pt idx="13">
                  <c:v>1</c:v>
                </c:pt>
                <c:pt idx="14">
                  <c:v>0</c:v>
                </c:pt>
                <c:pt idx="15">
                  <c:v>6</c:v>
                </c:pt>
                <c:pt idx="16">
                  <c:v>10</c:v>
                </c:pt>
                <c:pt idx="17">
                  <c:v>7</c:v>
                </c:pt>
                <c:pt idx="18">
                  <c:v>6</c:v>
                </c:pt>
                <c:pt idx="19">
                  <c:v>8</c:v>
                </c:pt>
                <c:pt idx="20">
                  <c:v>3</c:v>
                </c:pt>
                <c:pt idx="21">
                  <c:v>15</c:v>
                </c:pt>
                <c:pt idx="22">
                  <c:v>10</c:v>
                </c:pt>
                <c:pt idx="23">
                  <c:v>8.5</c:v>
                </c:pt>
                <c:pt idx="24">
                  <c:v>4.5</c:v>
                </c:pt>
                <c:pt idx="25">
                  <c:v>3.5</c:v>
                </c:pt>
                <c:pt idx="26">
                  <c:v>9</c:v>
                </c:pt>
                <c:pt idx="27">
                  <c:v>16</c:v>
                </c:pt>
                <c:pt idx="28">
                  <c:v>13</c:v>
                </c:pt>
                <c:pt idx="29">
                  <c:v>10.5</c:v>
                </c:pt>
                <c:pt idx="30">
                  <c:v>12</c:v>
                </c:pt>
                <c:pt idx="31">
                  <c:v>7.5</c:v>
                </c:pt>
                <c:pt idx="32">
                  <c:v>7</c:v>
                </c:pt>
                <c:pt idx="33">
                  <c:v>15</c:v>
                </c:pt>
                <c:pt idx="34">
                  <c:v>2.5</c:v>
                </c:pt>
                <c:pt idx="35">
                  <c:v>16.5</c:v>
                </c:pt>
                <c:pt idx="36">
                  <c:v>6</c:v>
                </c:pt>
                <c:pt idx="37">
                  <c:v>7.5</c:v>
                </c:pt>
                <c:pt idx="38">
                  <c:v>12.5</c:v>
                </c:pt>
                <c:pt idx="39">
                  <c:v>5</c:v>
                </c:pt>
                <c:pt idx="40">
                  <c:v>5.5</c:v>
                </c:pt>
                <c:pt idx="41">
                  <c:v>15</c:v>
                </c:pt>
                <c:pt idx="42">
                  <c:v>10</c:v>
                </c:pt>
                <c:pt idx="43">
                  <c:v>10</c:v>
                </c:pt>
                <c:pt idx="44">
                  <c:v>0</c:v>
                </c:pt>
                <c:pt idx="45">
                  <c:v>14</c:v>
                </c:pt>
                <c:pt idx="46">
                  <c:v>14</c:v>
                </c:pt>
                <c:pt idx="47">
                  <c:v>14</c:v>
                </c:pt>
                <c:pt idx="48">
                  <c:v>7.5</c:v>
                </c:pt>
                <c:pt idx="49">
                  <c:v>6</c:v>
                </c:pt>
                <c:pt idx="50">
                  <c:v>17.5</c:v>
                </c:pt>
                <c:pt idx="51">
                  <c:v>17.5</c:v>
                </c:pt>
                <c:pt idx="52">
                  <c:v>1.5</c:v>
                </c:pt>
                <c:pt idx="53">
                  <c:v>15</c:v>
                </c:pt>
                <c:pt idx="54">
                  <c:v>17</c:v>
                </c:pt>
                <c:pt idx="55">
                  <c:v>12.5</c:v>
                </c:pt>
                <c:pt idx="56">
                  <c:v>14</c:v>
                </c:pt>
                <c:pt idx="57">
                  <c:v>17</c:v>
                </c:pt>
                <c:pt idx="58">
                  <c:v>16.5</c:v>
                </c:pt>
                <c:pt idx="59">
                  <c:v>20</c:v>
                </c:pt>
                <c:pt idx="60">
                  <c:v>16</c:v>
                </c:pt>
                <c:pt idx="61">
                  <c:v>9.5</c:v>
                </c:pt>
                <c:pt idx="62">
                  <c:v>18</c:v>
                </c:pt>
                <c:pt idx="63">
                  <c:v>19</c:v>
                </c:pt>
                <c:pt idx="64">
                  <c:v>19</c:v>
                </c:pt>
                <c:pt idx="65">
                  <c:v>13.5</c:v>
                </c:pt>
                <c:pt idx="66">
                  <c:v>18.5</c:v>
                </c:pt>
                <c:pt idx="67">
                  <c:v>19</c:v>
                </c:pt>
                <c:pt idx="68">
                  <c:v>18.5</c:v>
                </c:pt>
                <c:pt idx="69">
                  <c:v>20</c:v>
                </c:pt>
                <c:pt idx="70">
                  <c:v>20</c:v>
                </c:pt>
                <c:pt idx="71">
                  <c:v>13</c:v>
                </c:pt>
                <c:pt idx="72">
                  <c:v>16.5</c:v>
                </c:pt>
                <c:pt idx="73">
                  <c:v>15</c:v>
                </c:pt>
                <c:pt idx="74">
                  <c:v>19</c:v>
                </c:pt>
                <c:pt idx="75">
                  <c:v>20</c:v>
                </c:pt>
                <c:pt idx="76">
                  <c:v>19</c:v>
                </c:pt>
                <c:pt idx="77">
                  <c:v>15</c:v>
                </c:pt>
                <c:pt idx="78">
                  <c:v>20</c:v>
                </c:pt>
                <c:pt idx="79">
                  <c:v>14</c:v>
                </c:pt>
                <c:pt idx="80">
                  <c:v>14.5</c:v>
                </c:pt>
                <c:pt idx="81">
                  <c:v>14</c:v>
                </c:pt>
                <c:pt idx="82">
                  <c:v>18</c:v>
                </c:pt>
                <c:pt idx="83">
                  <c:v>18</c:v>
                </c:pt>
                <c:pt idx="84">
                  <c:v>17</c:v>
                </c:pt>
                <c:pt idx="85">
                  <c:v>19</c:v>
                </c:pt>
                <c:pt idx="86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B94-406A-8672-1710D4564619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val>
            <c:numRef>
              <c:f>Sheet2!$E$2:$E$88</c:f>
              <c:numCache>
                <c:formatCode>General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5.5</c:v>
                </c:pt>
                <c:pt idx="4">
                  <c:v>4</c:v>
                </c:pt>
                <c:pt idx="5">
                  <c:v>0</c:v>
                </c:pt>
                <c:pt idx="6">
                  <c:v>9</c:v>
                </c:pt>
                <c:pt idx="7">
                  <c:v>4</c:v>
                </c:pt>
                <c:pt idx="8">
                  <c:v>6</c:v>
                </c:pt>
                <c:pt idx="9">
                  <c:v>7.5</c:v>
                </c:pt>
                <c:pt idx="10">
                  <c:v>4</c:v>
                </c:pt>
                <c:pt idx="11">
                  <c:v>0</c:v>
                </c:pt>
                <c:pt idx="12">
                  <c:v>4</c:v>
                </c:pt>
                <c:pt idx="13">
                  <c:v>4.5</c:v>
                </c:pt>
                <c:pt idx="14">
                  <c:v>0</c:v>
                </c:pt>
                <c:pt idx="15">
                  <c:v>6</c:v>
                </c:pt>
                <c:pt idx="16">
                  <c:v>0</c:v>
                </c:pt>
                <c:pt idx="17">
                  <c:v>10.5</c:v>
                </c:pt>
                <c:pt idx="18">
                  <c:v>11.5</c:v>
                </c:pt>
                <c:pt idx="19">
                  <c:v>8.5</c:v>
                </c:pt>
                <c:pt idx="20">
                  <c:v>15</c:v>
                </c:pt>
                <c:pt idx="21">
                  <c:v>8</c:v>
                </c:pt>
                <c:pt idx="22">
                  <c:v>14.5</c:v>
                </c:pt>
                <c:pt idx="23">
                  <c:v>10.5</c:v>
                </c:pt>
                <c:pt idx="24">
                  <c:v>11.5</c:v>
                </c:pt>
                <c:pt idx="25">
                  <c:v>13.5</c:v>
                </c:pt>
                <c:pt idx="26">
                  <c:v>16</c:v>
                </c:pt>
                <c:pt idx="27">
                  <c:v>11</c:v>
                </c:pt>
                <c:pt idx="28">
                  <c:v>19</c:v>
                </c:pt>
                <c:pt idx="29">
                  <c:v>15</c:v>
                </c:pt>
                <c:pt idx="30">
                  <c:v>7</c:v>
                </c:pt>
                <c:pt idx="31">
                  <c:v>10.5</c:v>
                </c:pt>
                <c:pt idx="32">
                  <c:v>9</c:v>
                </c:pt>
                <c:pt idx="33">
                  <c:v>12</c:v>
                </c:pt>
                <c:pt idx="34">
                  <c:v>1</c:v>
                </c:pt>
                <c:pt idx="35">
                  <c:v>0</c:v>
                </c:pt>
                <c:pt idx="36">
                  <c:v>4</c:v>
                </c:pt>
                <c:pt idx="37">
                  <c:v>17.5</c:v>
                </c:pt>
                <c:pt idx="38">
                  <c:v>16</c:v>
                </c:pt>
                <c:pt idx="39">
                  <c:v>14</c:v>
                </c:pt>
                <c:pt idx="40">
                  <c:v>17</c:v>
                </c:pt>
                <c:pt idx="41">
                  <c:v>8</c:v>
                </c:pt>
                <c:pt idx="42">
                  <c:v>16.5</c:v>
                </c:pt>
                <c:pt idx="43">
                  <c:v>18</c:v>
                </c:pt>
                <c:pt idx="44">
                  <c:v>19</c:v>
                </c:pt>
                <c:pt idx="45">
                  <c:v>18</c:v>
                </c:pt>
                <c:pt idx="46">
                  <c:v>14.5</c:v>
                </c:pt>
                <c:pt idx="47">
                  <c:v>14</c:v>
                </c:pt>
                <c:pt idx="48">
                  <c:v>0</c:v>
                </c:pt>
                <c:pt idx="49">
                  <c:v>17.5</c:v>
                </c:pt>
                <c:pt idx="50">
                  <c:v>7</c:v>
                </c:pt>
                <c:pt idx="51">
                  <c:v>12</c:v>
                </c:pt>
                <c:pt idx="52">
                  <c:v>18</c:v>
                </c:pt>
                <c:pt idx="53">
                  <c:v>15.5</c:v>
                </c:pt>
                <c:pt idx="54">
                  <c:v>11.5</c:v>
                </c:pt>
                <c:pt idx="55">
                  <c:v>5</c:v>
                </c:pt>
                <c:pt idx="56">
                  <c:v>0</c:v>
                </c:pt>
                <c:pt idx="57">
                  <c:v>0</c:v>
                </c:pt>
                <c:pt idx="58">
                  <c:v>17</c:v>
                </c:pt>
                <c:pt idx="59">
                  <c:v>17</c:v>
                </c:pt>
                <c:pt idx="60">
                  <c:v>18</c:v>
                </c:pt>
                <c:pt idx="61">
                  <c:v>19</c:v>
                </c:pt>
                <c:pt idx="62">
                  <c:v>3</c:v>
                </c:pt>
                <c:pt idx="63">
                  <c:v>19</c:v>
                </c:pt>
                <c:pt idx="64">
                  <c:v>20</c:v>
                </c:pt>
                <c:pt idx="65">
                  <c:v>19</c:v>
                </c:pt>
                <c:pt idx="66">
                  <c:v>18</c:v>
                </c:pt>
                <c:pt idx="67">
                  <c:v>17</c:v>
                </c:pt>
                <c:pt idx="68">
                  <c:v>14</c:v>
                </c:pt>
                <c:pt idx="69">
                  <c:v>20</c:v>
                </c:pt>
                <c:pt idx="70">
                  <c:v>14</c:v>
                </c:pt>
                <c:pt idx="71">
                  <c:v>19</c:v>
                </c:pt>
                <c:pt idx="72">
                  <c:v>18</c:v>
                </c:pt>
                <c:pt idx="73">
                  <c:v>16</c:v>
                </c:pt>
                <c:pt idx="74">
                  <c:v>19</c:v>
                </c:pt>
                <c:pt idx="75">
                  <c:v>15.5</c:v>
                </c:pt>
                <c:pt idx="76">
                  <c:v>14</c:v>
                </c:pt>
                <c:pt idx="77">
                  <c:v>16</c:v>
                </c:pt>
                <c:pt idx="78">
                  <c:v>19</c:v>
                </c:pt>
                <c:pt idx="79">
                  <c:v>17</c:v>
                </c:pt>
                <c:pt idx="80">
                  <c:v>18</c:v>
                </c:pt>
                <c:pt idx="81">
                  <c:v>19</c:v>
                </c:pt>
                <c:pt idx="82">
                  <c:v>19</c:v>
                </c:pt>
                <c:pt idx="83">
                  <c:v>18</c:v>
                </c:pt>
                <c:pt idx="84">
                  <c:v>19</c:v>
                </c:pt>
                <c:pt idx="85">
                  <c:v>20</c:v>
                </c:pt>
                <c:pt idx="86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B94-406A-8672-1710D4564619}"/>
            </c:ext>
          </c:extLst>
        </c:ser>
        <c:overlap val="100"/>
        <c:axId val="36546816"/>
        <c:axId val="36573568"/>
      </c:barChart>
      <c:catAx>
        <c:axId val="36546816"/>
        <c:scaling>
          <c:orientation val="minMax"/>
        </c:scaling>
        <c:axPos val="b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573568"/>
        <c:crossesAt val="0"/>
        <c:auto val="1"/>
        <c:lblAlgn val="ctr"/>
        <c:lblOffset val="100"/>
      </c:catAx>
      <c:valAx>
        <c:axId val="36573568"/>
        <c:scaling>
          <c:orientation val="minMax"/>
          <c:max val="1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5468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2"/>
  <c:chart>
    <c:title>
      <c:tx>
        <c:rich>
          <a:bodyPr/>
          <a:lstStyle/>
          <a:p>
            <a:pPr>
              <a:defRPr/>
            </a:pPr>
            <a:r>
              <a:rPr lang="en-US" sz="2160" b="1" i="0" u="none" strike="noStrike" baseline="0" dirty="0" smtClean="0"/>
              <a:t>Previous</a:t>
            </a:r>
          </a:p>
          <a:p>
            <a:pPr>
              <a:defRPr/>
            </a:pPr>
            <a:r>
              <a:rPr lang="en-US" sz="2160" b="1" i="0" u="none" strike="noStrike" baseline="0" dirty="0" smtClean="0"/>
              <a:t>Min=3, max=100, </a:t>
            </a:r>
            <a:r>
              <a:rPr lang="en-US" sz="2160" b="1" i="0" u="none" strike="noStrike" baseline="0" dirty="0" err="1" smtClean="0"/>
              <a:t>avg</a:t>
            </a:r>
            <a:r>
              <a:rPr lang="en-US" sz="2160" b="1" i="0" u="none" strike="noStrike" baseline="0" dirty="0" smtClean="0"/>
              <a:t>= 54</a:t>
            </a:r>
            <a:endParaRPr lang="en-US" dirty="0"/>
          </a:p>
        </c:rich>
      </c:tx>
      <c:layout>
        <c:manualLayout>
          <c:xMode val="edge"/>
          <c:yMode val="edge"/>
          <c:x val="0.10190168536625227"/>
          <c:y val="0.11789843442684166"/>
        </c:manualLayout>
      </c:layout>
    </c:title>
    <c:plotArea>
      <c:layout>
        <c:manualLayout>
          <c:layoutTarget val="inner"/>
          <c:xMode val="edge"/>
          <c:yMode val="edge"/>
          <c:x val="5.2683152887139109E-2"/>
          <c:y val="8.5438934095332625E-2"/>
          <c:w val="0.9255909612860892"/>
          <c:h val="0.82820849774008543"/>
        </c:manualLayout>
      </c:layout>
      <c:barChart>
        <c:barDir val="col"/>
        <c:grouping val="clustered"/>
        <c:ser>
          <c:idx val="0"/>
          <c:order val="0"/>
          <c:tx>
            <c:strRef>
              <c:f>Sheet4!$B$1</c:f>
              <c:strCache>
                <c:ptCount val="1"/>
                <c:pt idx="0">
                  <c:v>m1Total</c:v>
                </c:pt>
              </c:strCache>
            </c:strRef>
          </c:tx>
          <c:val>
            <c:numRef>
              <c:f>Sheet4!$B$2:$B$125</c:f>
              <c:numCache>
                <c:formatCode>General</c:formatCode>
                <c:ptCount val="124"/>
                <c:pt idx="0">
                  <c:v>3</c:v>
                </c:pt>
                <c:pt idx="1">
                  <c:v>5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22.5</c:v>
                </c:pt>
                <c:pt idx="15">
                  <c:v>23</c:v>
                </c:pt>
                <c:pt idx="16">
                  <c:v>23</c:v>
                </c:pt>
                <c:pt idx="17">
                  <c:v>24</c:v>
                </c:pt>
                <c:pt idx="18">
                  <c:v>24</c:v>
                </c:pt>
                <c:pt idx="19">
                  <c:v>26</c:v>
                </c:pt>
                <c:pt idx="20">
                  <c:v>26</c:v>
                </c:pt>
                <c:pt idx="21">
                  <c:v>27</c:v>
                </c:pt>
                <c:pt idx="22">
                  <c:v>27</c:v>
                </c:pt>
                <c:pt idx="23">
                  <c:v>28</c:v>
                </c:pt>
                <c:pt idx="24">
                  <c:v>28</c:v>
                </c:pt>
                <c:pt idx="25">
                  <c:v>28</c:v>
                </c:pt>
                <c:pt idx="26">
                  <c:v>31</c:v>
                </c:pt>
                <c:pt idx="27">
                  <c:v>31</c:v>
                </c:pt>
                <c:pt idx="28">
                  <c:v>33</c:v>
                </c:pt>
                <c:pt idx="29">
                  <c:v>34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</c:v>
                </c:pt>
                <c:pt idx="34">
                  <c:v>36</c:v>
                </c:pt>
                <c:pt idx="35">
                  <c:v>36.5</c:v>
                </c:pt>
                <c:pt idx="36">
                  <c:v>37</c:v>
                </c:pt>
                <c:pt idx="37">
                  <c:v>39</c:v>
                </c:pt>
                <c:pt idx="38">
                  <c:v>39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43</c:v>
                </c:pt>
                <c:pt idx="46">
                  <c:v>44.5</c:v>
                </c:pt>
                <c:pt idx="47">
                  <c:v>46.5</c:v>
                </c:pt>
                <c:pt idx="48">
                  <c:v>46.5</c:v>
                </c:pt>
                <c:pt idx="49">
                  <c:v>47</c:v>
                </c:pt>
                <c:pt idx="50">
                  <c:v>48</c:v>
                </c:pt>
                <c:pt idx="51">
                  <c:v>50</c:v>
                </c:pt>
                <c:pt idx="52">
                  <c:v>50</c:v>
                </c:pt>
                <c:pt idx="53">
                  <c:v>51</c:v>
                </c:pt>
                <c:pt idx="54">
                  <c:v>52</c:v>
                </c:pt>
                <c:pt idx="55">
                  <c:v>52</c:v>
                </c:pt>
                <c:pt idx="56">
                  <c:v>52.5</c:v>
                </c:pt>
                <c:pt idx="57">
                  <c:v>53</c:v>
                </c:pt>
                <c:pt idx="58">
                  <c:v>53</c:v>
                </c:pt>
                <c:pt idx="59">
                  <c:v>53</c:v>
                </c:pt>
                <c:pt idx="60">
                  <c:v>53.5</c:v>
                </c:pt>
                <c:pt idx="61">
                  <c:v>54</c:v>
                </c:pt>
                <c:pt idx="62">
                  <c:v>54</c:v>
                </c:pt>
                <c:pt idx="63">
                  <c:v>54</c:v>
                </c:pt>
                <c:pt idx="64">
                  <c:v>54.5</c:v>
                </c:pt>
                <c:pt idx="65">
                  <c:v>55.5</c:v>
                </c:pt>
                <c:pt idx="66">
                  <c:v>56</c:v>
                </c:pt>
                <c:pt idx="67">
                  <c:v>56</c:v>
                </c:pt>
                <c:pt idx="68">
                  <c:v>56</c:v>
                </c:pt>
                <c:pt idx="69">
                  <c:v>57</c:v>
                </c:pt>
                <c:pt idx="70">
                  <c:v>58</c:v>
                </c:pt>
                <c:pt idx="71">
                  <c:v>59</c:v>
                </c:pt>
                <c:pt idx="72">
                  <c:v>62</c:v>
                </c:pt>
                <c:pt idx="73">
                  <c:v>62.5</c:v>
                </c:pt>
                <c:pt idx="74">
                  <c:v>63</c:v>
                </c:pt>
                <c:pt idx="75">
                  <c:v>63</c:v>
                </c:pt>
                <c:pt idx="76">
                  <c:v>63</c:v>
                </c:pt>
                <c:pt idx="77">
                  <c:v>63</c:v>
                </c:pt>
                <c:pt idx="78">
                  <c:v>63.5</c:v>
                </c:pt>
                <c:pt idx="79">
                  <c:v>64</c:v>
                </c:pt>
                <c:pt idx="80">
                  <c:v>64</c:v>
                </c:pt>
                <c:pt idx="81">
                  <c:v>65</c:v>
                </c:pt>
                <c:pt idx="82">
                  <c:v>67</c:v>
                </c:pt>
                <c:pt idx="83">
                  <c:v>67.5</c:v>
                </c:pt>
                <c:pt idx="84">
                  <c:v>68</c:v>
                </c:pt>
                <c:pt idx="85">
                  <c:v>68</c:v>
                </c:pt>
                <c:pt idx="86">
                  <c:v>69</c:v>
                </c:pt>
                <c:pt idx="87">
                  <c:v>69</c:v>
                </c:pt>
                <c:pt idx="88">
                  <c:v>69.5</c:v>
                </c:pt>
                <c:pt idx="89">
                  <c:v>70</c:v>
                </c:pt>
                <c:pt idx="90">
                  <c:v>71</c:v>
                </c:pt>
                <c:pt idx="91">
                  <c:v>74</c:v>
                </c:pt>
                <c:pt idx="92">
                  <c:v>74.5</c:v>
                </c:pt>
                <c:pt idx="93">
                  <c:v>74.5</c:v>
                </c:pt>
                <c:pt idx="94">
                  <c:v>75.5</c:v>
                </c:pt>
                <c:pt idx="95">
                  <c:v>76.5</c:v>
                </c:pt>
                <c:pt idx="96">
                  <c:v>78</c:v>
                </c:pt>
                <c:pt idx="97">
                  <c:v>82</c:v>
                </c:pt>
                <c:pt idx="98">
                  <c:v>82</c:v>
                </c:pt>
                <c:pt idx="99">
                  <c:v>82.5</c:v>
                </c:pt>
                <c:pt idx="100">
                  <c:v>83</c:v>
                </c:pt>
                <c:pt idx="101">
                  <c:v>84</c:v>
                </c:pt>
                <c:pt idx="102">
                  <c:v>84.5</c:v>
                </c:pt>
                <c:pt idx="103">
                  <c:v>84.5</c:v>
                </c:pt>
                <c:pt idx="104">
                  <c:v>85</c:v>
                </c:pt>
                <c:pt idx="105">
                  <c:v>86</c:v>
                </c:pt>
                <c:pt idx="106">
                  <c:v>86</c:v>
                </c:pt>
                <c:pt idx="107">
                  <c:v>86</c:v>
                </c:pt>
                <c:pt idx="108">
                  <c:v>86.5</c:v>
                </c:pt>
                <c:pt idx="109">
                  <c:v>87</c:v>
                </c:pt>
                <c:pt idx="110">
                  <c:v>87</c:v>
                </c:pt>
                <c:pt idx="111">
                  <c:v>88</c:v>
                </c:pt>
                <c:pt idx="112">
                  <c:v>88.5</c:v>
                </c:pt>
                <c:pt idx="113">
                  <c:v>90</c:v>
                </c:pt>
                <c:pt idx="114">
                  <c:v>90</c:v>
                </c:pt>
                <c:pt idx="115">
                  <c:v>90.5</c:v>
                </c:pt>
                <c:pt idx="116">
                  <c:v>90.5</c:v>
                </c:pt>
                <c:pt idx="117">
                  <c:v>91</c:v>
                </c:pt>
                <c:pt idx="118">
                  <c:v>91</c:v>
                </c:pt>
                <c:pt idx="119">
                  <c:v>93</c:v>
                </c:pt>
                <c:pt idx="120">
                  <c:v>93.5</c:v>
                </c:pt>
                <c:pt idx="121">
                  <c:v>94</c:v>
                </c:pt>
                <c:pt idx="122">
                  <c:v>99</c:v>
                </c:pt>
                <c:pt idx="123">
                  <c:v>100</c:v>
                </c:pt>
              </c:numCache>
            </c:numRef>
          </c:val>
        </c:ser>
        <c:axId val="52941952"/>
        <c:axId val="52943488"/>
      </c:barChart>
      <c:catAx>
        <c:axId val="52941952"/>
        <c:scaling>
          <c:orientation val="minMax"/>
        </c:scaling>
        <c:axPos val="b"/>
        <c:tickLblPos val="nextTo"/>
        <c:crossAx val="52943488"/>
        <c:crosses val="autoZero"/>
        <c:auto val="1"/>
        <c:lblAlgn val="ctr"/>
        <c:lblOffset val="100"/>
      </c:catAx>
      <c:valAx>
        <c:axId val="52943488"/>
        <c:scaling>
          <c:orientation val="minMax"/>
        </c:scaling>
        <c:axPos val="l"/>
        <c:majorGridlines/>
        <c:numFmt formatCode="General" sourceLinked="1"/>
        <c:tickLblPos val="nextTo"/>
        <c:crossAx val="529419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Average</a:t>
            </a:r>
            <a:r>
              <a:rPr lang="en-US" baseline="0"/>
              <a:t> per Question</a:t>
            </a:r>
            <a:endParaRPr lang="en-US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Sheet2!$H$90</c:f>
              <c:strCache>
                <c:ptCount val="1"/>
                <c:pt idx="0">
                  <c:v>Overall-Avg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Sheet2!$I$89:$M$89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</c:strCache>
            </c:strRef>
          </c:cat>
          <c:val>
            <c:numRef>
              <c:f>Sheet2!$I$90:$M$90</c:f>
              <c:numCache>
                <c:formatCode>General</c:formatCode>
                <c:ptCount val="5"/>
                <c:pt idx="0">
                  <c:v>10.517241379310345</c:v>
                </c:pt>
                <c:pt idx="1">
                  <c:v>15.166666666666675</c:v>
                </c:pt>
                <c:pt idx="2">
                  <c:v>9.2643678160919531</c:v>
                </c:pt>
                <c:pt idx="3">
                  <c:v>11.350574712643686</c:v>
                </c:pt>
                <c:pt idx="4">
                  <c:v>11.758620689655165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69-442E-8734-81916C4D6F23}"/>
            </c:ext>
          </c:extLst>
        </c:ser>
        <c:ser>
          <c:idx val="1"/>
          <c:order val="1"/>
          <c:tx>
            <c:strRef>
              <c:f>Sheet2!$H$91</c:f>
              <c:strCache>
                <c:ptCount val="1"/>
                <c:pt idx="0">
                  <c:v>sec4-Avg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Sheet2!$I$89:$M$89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</c:strCache>
            </c:strRef>
          </c:cat>
          <c:val>
            <c:numRef>
              <c:f>Sheet2!$I$91:$M$91</c:f>
              <c:numCache>
                <c:formatCode>General</c:formatCode>
                <c:ptCount val="5"/>
                <c:pt idx="0">
                  <c:v>9.4883720930232549</c:v>
                </c:pt>
                <c:pt idx="1">
                  <c:v>14.790697674418604</c:v>
                </c:pt>
                <c:pt idx="2">
                  <c:v>8.6046511627906899</c:v>
                </c:pt>
                <c:pt idx="3">
                  <c:v>10.965116279069786</c:v>
                </c:pt>
                <c:pt idx="4">
                  <c:v>9.5465116279069751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969-442E-8734-81916C4D6F23}"/>
            </c:ext>
          </c:extLst>
        </c:ser>
        <c:ser>
          <c:idx val="2"/>
          <c:order val="2"/>
          <c:tx>
            <c:strRef>
              <c:f>Sheet2!$H$92</c:f>
              <c:strCache>
                <c:ptCount val="1"/>
                <c:pt idx="0">
                  <c:v>sec3-Avg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Sheet2!$I$89:$M$89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</c:strCache>
            </c:strRef>
          </c:cat>
          <c:val>
            <c:numRef>
              <c:f>Sheet2!$I$92:$M$92</c:f>
              <c:numCache>
                <c:formatCode>General</c:formatCode>
                <c:ptCount val="5"/>
                <c:pt idx="0">
                  <c:v>11.52272727272728</c:v>
                </c:pt>
                <c:pt idx="1">
                  <c:v>15.534090909090908</c:v>
                </c:pt>
                <c:pt idx="2">
                  <c:v>9.9090909090909154</c:v>
                </c:pt>
                <c:pt idx="3">
                  <c:v>11.727272727272712</c:v>
                </c:pt>
                <c:pt idx="4">
                  <c:v>13.92045454545455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969-442E-8734-81916C4D6F23}"/>
            </c:ext>
          </c:extLst>
        </c:ser>
        <c:gapWidth val="199"/>
        <c:axId val="126619648"/>
        <c:axId val="126621184"/>
      </c:barChart>
      <c:catAx>
        <c:axId val="1266196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621184"/>
        <c:crosses val="autoZero"/>
        <c:auto val="1"/>
        <c:lblAlgn val="ctr"/>
        <c:lblOffset val="100"/>
      </c:catAx>
      <c:valAx>
        <c:axId val="1266211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619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Average</a:t>
            </a:r>
            <a:r>
              <a:rPr lang="en-US" baseline="0" dirty="0"/>
              <a:t> per </a:t>
            </a:r>
            <a:r>
              <a:rPr lang="en-US" baseline="0" dirty="0" smtClean="0"/>
              <a:t>Question VS. </a:t>
            </a:r>
            <a:r>
              <a:rPr lang="en-US" b="1" baseline="0" dirty="0" smtClean="0">
                <a:solidFill>
                  <a:srgbClr val="00B050"/>
                </a:solidFill>
              </a:rPr>
              <a:t>Previous </a:t>
            </a:r>
            <a:endParaRPr lang="en-US" b="1" dirty="0">
              <a:solidFill>
                <a:srgbClr val="00B05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Sheet2!$H$90</c:f>
              <c:strCache>
                <c:ptCount val="1"/>
                <c:pt idx="0">
                  <c:v>Overall-Avg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Sheet2!$I$89:$M$89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</c:strCache>
            </c:strRef>
          </c:cat>
          <c:val>
            <c:numRef>
              <c:f>Sheet2!$I$90:$M$90</c:f>
              <c:numCache>
                <c:formatCode>General</c:formatCode>
                <c:ptCount val="5"/>
                <c:pt idx="0">
                  <c:v>10.517241379310345</c:v>
                </c:pt>
                <c:pt idx="1">
                  <c:v>15.166666666666679</c:v>
                </c:pt>
                <c:pt idx="2">
                  <c:v>9.2643678160919531</c:v>
                </c:pt>
                <c:pt idx="3">
                  <c:v>11.350574712643692</c:v>
                </c:pt>
                <c:pt idx="4">
                  <c:v>11.758620689655162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69-442E-8734-81916C4D6F23}"/>
            </c:ext>
          </c:extLst>
        </c:ser>
        <c:ser>
          <c:idx val="1"/>
          <c:order val="1"/>
          <c:tx>
            <c:strRef>
              <c:f>Sheet2!$H$91</c:f>
              <c:strCache>
                <c:ptCount val="1"/>
                <c:pt idx="0">
                  <c:v>sec4-Avg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Sheet2!$I$89:$M$89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</c:strCache>
            </c:strRef>
          </c:cat>
          <c:val>
            <c:numRef>
              <c:f>Sheet2!$I$91:$M$91</c:f>
              <c:numCache>
                <c:formatCode>General</c:formatCode>
                <c:ptCount val="5"/>
                <c:pt idx="0">
                  <c:v>9.4883720930232549</c:v>
                </c:pt>
                <c:pt idx="1">
                  <c:v>14.790697674418604</c:v>
                </c:pt>
                <c:pt idx="2">
                  <c:v>8.6046511627906863</c:v>
                </c:pt>
                <c:pt idx="3">
                  <c:v>10.965116279069795</c:v>
                </c:pt>
                <c:pt idx="4">
                  <c:v>9.5465116279069751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969-442E-8734-81916C4D6F23}"/>
            </c:ext>
          </c:extLst>
        </c:ser>
        <c:ser>
          <c:idx val="2"/>
          <c:order val="2"/>
          <c:tx>
            <c:strRef>
              <c:f>Sheet2!$H$92</c:f>
              <c:strCache>
                <c:ptCount val="1"/>
                <c:pt idx="0">
                  <c:v>sec3-Avg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Sheet2!$I$89:$M$89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</c:strCache>
            </c:strRef>
          </c:cat>
          <c:val>
            <c:numRef>
              <c:f>Sheet2!$I$92:$M$92</c:f>
              <c:numCache>
                <c:formatCode>General</c:formatCode>
                <c:ptCount val="5"/>
                <c:pt idx="0">
                  <c:v>11.522727272727284</c:v>
                </c:pt>
                <c:pt idx="1">
                  <c:v>15.534090909090908</c:v>
                </c:pt>
                <c:pt idx="2">
                  <c:v>9.9090909090909189</c:v>
                </c:pt>
                <c:pt idx="3">
                  <c:v>11.727272727272705</c:v>
                </c:pt>
                <c:pt idx="4">
                  <c:v>13.92045454545455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969-442E-8734-81916C4D6F23}"/>
            </c:ext>
          </c:extLst>
        </c:ser>
        <c:gapWidth val="199"/>
        <c:axId val="216937600"/>
        <c:axId val="216939136"/>
      </c:barChart>
      <c:catAx>
        <c:axId val="2169376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939136"/>
        <c:crosses val="autoZero"/>
        <c:auto val="1"/>
        <c:lblAlgn val="ctr"/>
        <c:lblOffset val="100"/>
      </c:catAx>
      <c:valAx>
        <c:axId val="2169391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93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plotArea>
      <c:layout>
        <c:manualLayout>
          <c:layoutTarget val="inner"/>
          <c:xMode val="edge"/>
          <c:yMode val="edge"/>
          <c:x val="4.6788775066891261E-2"/>
          <c:y val="4.021348056021317E-2"/>
          <c:w val="0.94079465680499041"/>
          <c:h val="0.83426835552946499"/>
        </c:manualLayout>
      </c:layout>
      <c:barChart>
        <c:barDir val="col"/>
        <c:grouping val="clustered"/>
        <c:ser>
          <c:idx val="0"/>
          <c:order val="0"/>
          <c:cat>
            <c:strRef>
              <c:f>Sheet2!$K$132:$O$132</c:f>
              <c:strCache>
                <c:ptCount val="5"/>
                <c:pt idx="0">
                  <c:v>m1Q1</c:v>
                </c:pt>
                <c:pt idx="1">
                  <c:v>m1Q2</c:v>
                </c:pt>
                <c:pt idx="2">
                  <c:v>m1Q3</c:v>
                </c:pt>
                <c:pt idx="3">
                  <c:v>m1Q4</c:v>
                </c:pt>
                <c:pt idx="4">
                  <c:v>m1Q5</c:v>
                </c:pt>
              </c:strCache>
            </c:strRef>
          </c:cat>
          <c:val>
            <c:numRef>
              <c:f>Sheet2!$K$133:$O$133</c:f>
              <c:numCache>
                <c:formatCode>General</c:formatCode>
                <c:ptCount val="5"/>
                <c:pt idx="0">
                  <c:v>10.491935483870968</c:v>
                </c:pt>
                <c:pt idx="1">
                  <c:v>11.040322580645153</c:v>
                </c:pt>
                <c:pt idx="2">
                  <c:v>14.814516129032267</c:v>
                </c:pt>
                <c:pt idx="3">
                  <c:v>9.5645161290322598</c:v>
                </c:pt>
                <c:pt idx="4">
                  <c:v>8.137096774193548</c:v>
                </c:pt>
              </c:numCache>
            </c:numRef>
          </c:val>
        </c:ser>
        <c:axId val="217211648"/>
        <c:axId val="217213184"/>
      </c:barChart>
      <c:catAx>
        <c:axId val="217211648"/>
        <c:scaling>
          <c:orientation val="minMax"/>
        </c:scaling>
        <c:axPos val="b"/>
        <c:tickLblPos val="nextTo"/>
        <c:crossAx val="217213184"/>
        <c:crosses val="autoZero"/>
        <c:auto val="1"/>
        <c:lblAlgn val="ctr"/>
        <c:lblOffset val="100"/>
      </c:catAx>
      <c:valAx>
        <c:axId val="217213184"/>
        <c:scaling>
          <c:orientation val="minMax"/>
        </c:scaling>
        <c:axPos val="l"/>
        <c:majorGridlines/>
        <c:numFmt formatCode="General" sourceLinked="1"/>
        <c:tickLblPos val="nextTo"/>
        <c:crossAx val="2172116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Q1 vs. mid1Total</a:t>
            </a:r>
          </a:p>
        </c:rich>
      </c:tx>
      <c:layout/>
      <c:spPr>
        <a:noFill/>
        <a:ln>
          <a:noFill/>
        </a:ln>
        <a:effectLst/>
      </c:spPr>
    </c:title>
    <c:plotArea>
      <c:layout/>
      <c:scatterChart>
        <c:scatterStyle val="lineMarker"/>
        <c:ser>
          <c:idx val="0"/>
          <c:order val="0"/>
          <c:tx>
            <c:strRef>
              <c:f>Sheet1!$J$1</c:f>
              <c:strCache>
                <c:ptCount val="1"/>
                <c:pt idx="0">
                  <c:v>mid1Total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Sheet1!$E$2:$E$91</c:f>
              <c:numCache>
                <c:formatCode>General</c:formatCode>
                <c:ptCount val="90"/>
                <c:pt idx="1">
                  <c:v>20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15</c:v>
                </c:pt>
                <c:pt idx="7">
                  <c:v>4</c:v>
                </c:pt>
                <c:pt idx="8">
                  <c:v>14</c:v>
                </c:pt>
                <c:pt idx="9">
                  <c:v>11</c:v>
                </c:pt>
                <c:pt idx="10">
                  <c:v>12</c:v>
                </c:pt>
                <c:pt idx="11">
                  <c:v>8</c:v>
                </c:pt>
                <c:pt idx="12">
                  <c:v>14</c:v>
                </c:pt>
                <c:pt idx="13">
                  <c:v>12</c:v>
                </c:pt>
                <c:pt idx="14">
                  <c:v>12</c:v>
                </c:pt>
                <c:pt idx="15">
                  <c:v>20</c:v>
                </c:pt>
                <c:pt idx="16">
                  <c:v>13</c:v>
                </c:pt>
                <c:pt idx="17">
                  <c:v>18</c:v>
                </c:pt>
                <c:pt idx="18">
                  <c:v>13</c:v>
                </c:pt>
                <c:pt idx="19">
                  <c:v>9</c:v>
                </c:pt>
                <c:pt idx="20">
                  <c:v>5</c:v>
                </c:pt>
                <c:pt idx="21">
                  <c:v>15</c:v>
                </c:pt>
                <c:pt idx="22">
                  <c:v>11</c:v>
                </c:pt>
                <c:pt idx="23">
                  <c:v>13</c:v>
                </c:pt>
                <c:pt idx="24">
                  <c:v>10</c:v>
                </c:pt>
                <c:pt idx="25">
                  <c:v>19</c:v>
                </c:pt>
                <c:pt idx="26">
                  <c:v>18</c:v>
                </c:pt>
                <c:pt idx="27">
                  <c:v>15</c:v>
                </c:pt>
                <c:pt idx="28">
                  <c:v>9</c:v>
                </c:pt>
                <c:pt idx="29">
                  <c:v>16</c:v>
                </c:pt>
                <c:pt idx="30">
                  <c:v>12</c:v>
                </c:pt>
                <c:pt idx="31">
                  <c:v>19</c:v>
                </c:pt>
                <c:pt idx="32">
                  <c:v>2</c:v>
                </c:pt>
                <c:pt idx="33">
                  <c:v>20</c:v>
                </c:pt>
                <c:pt idx="34">
                  <c:v>14</c:v>
                </c:pt>
                <c:pt idx="35">
                  <c:v>3</c:v>
                </c:pt>
                <c:pt idx="36">
                  <c:v>8</c:v>
                </c:pt>
                <c:pt idx="37">
                  <c:v>11</c:v>
                </c:pt>
                <c:pt idx="38">
                  <c:v>12</c:v>
                </c:pt>
                <c:pt idx="39">
                  <c:v>16</c:v>
                </c:pt>
                <c:pt idx="40">
                  <c:v>15</c:v>
                </c:pt>
                <c:pt idx="41">
                  <c:v>15</c:v>
                </c:pt>
                <c:pt idx="42">
                  <c:v>10</c:v>
                </c:pt>
                <c:pt idx="44">
                  <c:v>19</c:v>
                </c:pt>
                <c:pt idx="45">
                  <c:v>0</c:v>
                </c:pt>
                <c:pt idx="46">
                  <c:v>0</c:v>
                </c:pt>
                <c:pt idx="47">
                  <c:v>12</c:v>
                </c:pt>
                <c:pt idx="48">
                  <c:v>10</c:v>
                </c:pt>
                <c:pt idx="49">
                  <c:v>16</c:v>
                </c:pt>
                <c:pt idx="50">
                  <c:v>12</c:v>
                </c:pt>
                <c:pt idx="51">
                  <c:v>8</c:v>
                </c:pt>
                <c:pt idx="52">
                  <c:v>4</c:v>
                </c:pt>
                <c:pt idx="53">
                  <c:v>15</c:v>
                </c:pt>
                <c:pt idx="54">
                  <c:v>2</c:v>
                </c:pt>
                <c:pt idx="55">
                  <c:v>11</c:v>
                </c:pt>
                <c:pt idx="56">
                  <c:v>1</c:v>
                </c:pt>
                <c:pt idx="57">
                  <c:v>10</c:v>
                </c:pt>
                <c:pt idx="58">
                  <c:v>16</c:v>
                </c:pt>
                <c:pt idx="59">
                  <c:v>13</c:v>
                </c:pt>
                <c:pt idx="60">
                  <c:v>13</c:v>
                </c:pt>
                <c:pt idx="61">
                  <c:v>15</c:v>
                </c:pt>
                <c:pt idx="62">
                  <c:v>13</c:v>
                </c:pt>
                <c:pt idx="63">
                  <c:v>6</c:v>
                </c:pt>
                <c:pt idx="64">
                  <c:v>3</c:v>
                </c:pt>
                <c:pt idx="65">
                  <c:v>15</c:v>
                </c:pt>
                <c:pt idx="66">
                  <c:v>0</c:v>
                </c:pt>
                <c:pt idx="67">
                  <c:v>5</c:v>
                </c:pt>
                <c:pt idx="68">
                  <c:v>1</c:v>
                </c:pt>
                <c:pt idx="69">
                  <c:v>9</c:v>
                </c:pt>
                <c:pt idx="70">
                  <c:v>16</c:v>
                </c:pt>
                <c:pt idx="71">
                  <c:v>8</c:v>
                </c:pt>
                <c:pt idx="72">
                  <c:v>3</c:v>
                </c:pt>
                <c:pt idx="73">
                  <c:v>0</c:v>
                </c:pt>
                <c:pt idx="74">
                  <c:v>8</c:v>
                </c:pt>
                <c:pt idx="75">
                  <c:v>17</c:v>
                </c:pt>
                <c:pt idx="76">
                  <c:v>19</c:v>
                </c:pt>
                <c:pt idx="77">
                  <c:v>16</c:v>
                </c:pt>
                <c:pt idx="78">
                  <c:v>0</c:v>
                </c:pt>
                <c:pt idx="79">
                  <c:v>14</c:v>
                </c:pt>
                <c:pt idx="80">
                  <c:v>14</c:v>
                </c:pt>
                <c:pt idx="81">
                  <c:v>6</c:v>
                </c:pt>
                <c:pt idx="82">
                  <c:v>17</c:v>
                </c:pt>
                <c:pt idx="83">
                  <c:v>20</c:v>
                </c:pt>
                <c:pt idx="84">
                  <c:v>1</c:v>
                </c:pt>
                <c:pt idx="85">
                  <c:v>5</c:v>
                </c:pt>
                <c:pt idx="86">
                  <c:v>10</c:v>
                </c:pt>
                <c:pt idx="88">
                  <c:v>9</c:v>
                </c:pt>
                <c:pt idx="89">
                  <c:v>15</c:v>
                </c:pt>
              </c:numCache>
            </c:numRef>
          </c:xVal>
          <c:yVal>
            <c:numRef>
              <c:f>Sheet1!$J$2:$J$91</c:f>
              <c:numCache>
                <c:formatCode>0.00</c:formatCode>
                <c:ptCount val="90"/>
                <c:pt idx="1">
                  <c:v>97</c:v>
                </c:pt>
                <c:pt idx="2">
                  <c:v>30</c:v>
                </c:pt>
                <c:pt idx="3">
                  <c:v>41</c:v>
                </c:pt>
                <c:pt idx="4">
                  <c:v>54.5</c:v>
                </c:pt>
                <c:pt idx="5">
                  <c:v>40</c:v>
                </c:pt>
                <c:pt idx="6">
                  <c:v>76</c:v>
                </c:pt>
                <c:pt idx="7">
                  <c:v>46</c:v>
                </c:pt>
                <c:pt idx="8">
                  <c:v>52.5</c:v>
                </c:pt>
                <c:pt idx="9">
                  <c:v>79</c:v>
                </c:pt>
                <c:pt idx="10">
                  <c:v>60</c:v>
                </c:pt>
                <c:pt idx="11">
                  <c:v>76.5</c:v>
                </c:pt>
                <c:pt idx="12">
                  <c:v>56</c:v>
                </c:pt>
                <c:pt idx="13">
                  <c:v>81</c:v>
                </c:pt>
                <c:pt idx="14">
                  <c:v>70.5</c:v>
                </c:pt>
                <c:pt idx="15">
                  <c:v>90</c:v>
                </c:pt>
                <c:pt idx="16">
                  <c:v>92</c:v>
                </c:pt>
                <c:pt idx="17">
                  <c:v>90</c:v>
                </c:pt>
                <c:pt idx="18">
                  <c:v>44</c:v>
                </c:pt>
                <c:pt idx="19">
                  <c:v>51.5</c:v>
                </c:pt>
                <c:pt idx="20">
                  <c:v>53.5</c:v>
                </c:pt>
                <c:pt idx="21">
                  <c:v>39</c:v>
                </c:pt>
                <c:pt idx="22">
                  <c:v>55</c:v>
                </c:pt>
                <c:pt idx="23">
                  <c:v>52</c:v>
                </c:pt>
                <c:pt idx="24">
                  <c:v>62.5</c:v>
                </c:pt>
                <c:pt idx="25">
                  <c:v>76</c:v>
                </c:pt>
                <c:pt idx="26">
                  <c:v>79</c:v>
                </c:pt>
                <c:pt idx="27">
                  <c:v>66</c:v>
                </c:pt>
                <c:pt idx="28">
                  <c:v>64.5</c:v>
                </c:pt>
                <c:pt idx="29">
                  <c:v>76</c:v>
                </c:pt>
                <c:pt idx="30">
                  <c:v>78.5</c:v>
                </c:pt>
                <c:pt idx="31">
                  <c:v>79</c:v>
                </c:pt>
                <c:pt idx="32">
                  <c:v>26</c:v>
                </c:pt>
                <c:pt idx="33">
                  <c:v>58.5</c:v>
                </c:pt>
                <c:pt idx="34">
                  <c:v>56.5</c:v>
                </c:pt>
                <c:pt idx="35">
                  <c:v>53</c:v>
                </c:pt>
                <c:pt idx="36">
                  <c:v>59.5</c:v>
                </c:pt>
                <c:pt idx="37">
                  <c:v>30</c:v>
                </c:pt>
                <c:pt idx="38">
                  <c:v>66.5</c:v>
                </c:pt>
                <c:pt idx="39">
                  <c:v>84.5</c:v>
                </c:pt>
                <c:pt idx="40">
                  <c:v>85.5</c:v>
                </c:pt>
                <c:pt idx="41">
                  <c:v>73.5</c:v>
                </c:pt>
                <c:pt idx="42">
                  <c:v>39</c:v>
                </c:pt>
                <c:pt idx="44">
                  <c:v>71</c:v>
                </c:pt>
                <c:pt idx="45">
                  <c:v>43</c:v>
                </c:pt>
                <c:pt idx="46" formatCode="General">
                  <c:v>43</c:v>
                </c:pt>
                <c:pt idx="47" formatCode="General">
                  <c:v>77.5</c:v>
                </c:pt>
                <c:pt idx="48" formatCode="General">
                  <c:v>51.5</c:v>
                </c:pt>
                <c:pt idx="49" formatCode="General">
                  <c:v>61.5</c:v>
                </c:pt>
                <c:pt idx="50" formatCode="General">
                  <c:v>58</c:v>
                </c:pt>
                <c:pt idx="51" formatCode="General">
                  <c:v>44.5</c:v>
                </c:pt>
                <c:pt idx="52" formatCode="General">
                  <c:v>19.5</c:v>
                </c:pt>
                <c:pt idx="53" formatCode="General">
                  <c:v>75</c:v>
                </c:pt>
                <c:pt idx="54" formatCode="General">
                  <c:v>26</c:v>
                </c:pt>
                <c:pt idx="55" formatCode="General">
                  <c:v>52</c:v>
                </c:pt>
                <c:pt idx="56" formatCode="General">
                  <c:v>49.5</c:v>
                </c:pt>
                <c:pt idx="57" formatCode="General">
                  <c:v>59</c:v>
                </c:pt>
                <c:pt idx="58" formatCode="General">
                  <c:v>52.5</c:v>
                </c:pt>
                <c:pt idx="59" formatCode="General">
                  <c:v>62.5</c:v>
                </c:pt>
                <c:pt idx="60" formatCode="General">
                  <c:v>66.5</c:v>
                </c:pt>
                <c:pt idx="61" formatCode="General">
                  <c:v>71.5</c:v>
                </c:pt>
                <c:pt idx="62" formatCode="General">
                  <c:v>74</c:v>
                </c:pt>
                <c:pt idx="63" formatCode="General">
                  <c:v>41.5</c:v>
                </c:pt>
                <c:pt idx="64" formatCode="General">
                  <c:v>13.5</c:v>
                </c:pt>
                <c:pt idx="65" formatCode="General">
                  <c:v>90</c:v>
                </c:pt>
                <c:pt idx="66" formatCode="General">
                  <c:v>25.5</c:v>
                </c:pt>
                <c:pt idx="67" formatCode="General">
                  <c:v>50</c:v>
                </c:pt>
                <c:pt idx="68" formatCode="General">
                  <c:v>27</c:v>
                </c:pt>
                <c:pt idx="69" formatCode="General">
                  <c:v>27</c:v>
                </c:pt>
                <c:pt idx="70" formatCode="General">
                  <c:v>79.5</c:v>
                </c:pt>
                <c:pt idx="71" formatCode="General">
                  <c:v>55.5</c:v>
                </c:pt>
                <c:pt idx="72" formatCode="General">
                  <c:v>40.5</c:v>
                </c:pt>
                <c:pt idx="73" formatCode="General">
                  <c:v>24.5</c:v>
                </c:pt>
                <c:pt idx="74" formatCode="General">
                  <c:v>32.5</c:v>
                </c:pt>
                <c:pt idx="75" formatCode="General">
                  <c:v>68.5</c:v>
                </c:pt>
                <c:pt idx="76" formatCode="General">
                  <c:v>79.5</c:v>
                </c:pt>
                <c:pt idx="77" formatCode="General">
                  <c:v>68.5</c:v>
                </c:pt>
                <c:pt idx="78" formatCode="General">
                  <c:v>21.5</c:v>
                </c:pt>
                <c:pt idx="79" formatCode="General">
                  <c:v>38</c:v>
                </c:pt>
                <c:pt idx="80" formatCode="General">
                  <c:v>90</c:v>
                </c:pt>
                <c:pt idx="81" formatCode="General">
                  <c:v>45</c:v>
                </c:pt>
                <c:pt idx="82" formatCode="General">
                  <c:v>82</c:v>
                </c:pt>
                <c:pt idx="83" formatCode="General">
                  <c:v>69.5</c:v>
                </c:pt>
                <c:pt idx="84" formatCode="General">
                  <c:v>52.5</c:v>
                </c:pt>
                <c:pt idx="85" formatCode="General">
                  <c:v>34.5</c:v>
                </c:pt>
                <c:pt idx="86" formatCode="General">
                  <c:v>42</c:v>
                </c:pt>
                <c:pt idx="88" formatCode="General">
                  <c:v>77.5</c:v>
                </c:pt>
                <c:pt idx="89" formatCode="General">
                  <c:v>76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C1DC-4426-9559-AA8DE51F33CE}"/>
            </c:ext>
          </c:extLst>
        </c:ser>
        <c:axId val="126650240"/>
        <c:axId val="126808832"/>
      </c:scatterChart>
      <c:valAx>
        <c:axId val="12665024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808832"/>
        <c:crosses val="autoZero"/>
        <c:crossBetween val="midCat"/>
      </c:valAx>
      <c:valAx>
        <c:axId val="1268088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6502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Q2 vs. mid1Total</a:t>
            </a:r>
          </a:p>
        </c:rich>
      </c:tx>
      <c:layout/>
      <c:spPr>
        <a:noFill/>
        <a:ln>
          <a:noFill/>
        </a:ln>
        <a:effectLst/>
      </c:spPr>
    </c:title>
    <c:plotArea>
      <c:layout/>
      <c:scatterChart>
        <c:scatterStyle val="lineMarker"/>
        <c:ser>
          <c:idx val="0"/>
          <c:order val="0"/>
          <c:tx>
            <c:strRef>
              <c:f>Sheet1!$J$1</c:f>
              <c:strCache>
                <c:ptCount val="1"/>
                <c:pt idx="0">
                  <c:v>mid1Total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Sheet1!$F$2:$F$91</c:f>
              <c:numCache>
                <c:formatCode>General</c:formatCode>
                <c:ptCount val="90"/>
                <c:pt idx="1">
                  <c:v>19</c:v>
                </c:pt>
                <c:pt idx="2">
                  <c:v>11.5</c:v>
                </c:pt>
                <c:pt idx="3">
                  <c:v>16.5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  <c:pt idx="7">
                  <c:v>13</c:v>
                </c:pt>
                <c:pt idx="8">
                  <c:v>7.5</c:v>
                </c:pt>
                <c:pt idx="9">
                  <c:v>17.5</c:v>
                </c:pt>
                <c:pt idx="10">
                  <c:v>15</c:v>
                </c:pt>
                <c:pt idx="11">
                  <c:v>20</c:v>
                </c:pt>
                <c:pt idx="12">
                  <c:v>15</c:v>
                </c:pt>
                <c:pt idx="13">
                  <c:v>20</c:v>
                </c:pt>
                <c:pt idx="14">
                  <c:v>20</c:v>
                </c:pt>
                <c:pt idx="15">
                  <c:v>17</c:v>
                </c:pt>
                <c:pt idx="16">
                  <c:v>20</c:v>
                </c:pt>
                <c:pt idx="17">
                  <c:v>20</c:v>
                </c:pt>
                <c:pt idx="18">
                  <c:v>6</c:v>
                </c:pt>
                <c:pt idx="19">
                  <c:v>12</c:v>
                </c:pt>
                <c:pt idx="20">
                  <c:v>19.5</c:v>
                </c:pt>
                <c:pt idx="21">
                  <c:v>6</c:v>
                </c:pt>
                <c:pt idx="22">
                  <c:v>17</c:v>
                </c:pt>
                <c:pt idx="23">
                  <c:v>16</c:v>
                </c:pt>
                <c:pt idx="24">
                  <c:v>15</c:v>
                </c:pt>
                <c:pt idx="25">
                  <c:v>19.5</c:v>
                </c:pt>
                <c:pt idx="26">
                  <c:v>15</c:v>
                </c:pt>
                <c:pt idx="27">
                  <c:v>12.5</c:v>
                </c:pt>
                <c:pt idx="28">
                  <c:v>20</c:v>
                </c:pt>
                <c:pt idx="29">
                  <c:v>17.5</c:v>
                </c:pt>
                <c:pt idx="30">
                  <c:v>14.5</c:v>
                </c:pt>
                <c:pt idx="31">
                  <c:v>17</c:v>
                </c:pt>
                <c:pt idx="32">
                  <c:v>17</c:v>
                </c:pt>
                <c:pt idx="33">
                  <c:v>15.5</c:v>
                </c:pt>
                <c:pt idx="34">
                  <c:v>11</c:v>
                </c:pt>
                <c:pt idx="35">
                  <c:v>20</c:v>
                </c:pt>
                <c:pt idx="36">
                  <c:v>20</c:v>
                </c:pt>
                <c:pt idx="37">
                  <c:v>11</c:v>
                </c:pt>
                <c:pt idx="38">
                  <c:v>20</c:v>
                </c:pt>
                <c:pt idx="39">
                  <c:v>19.5</c:v>
                </c:pt>
                <c:pt idx="40">
                  <c:v>20</c:v>
                </c:pt>
                <c:pt idx="41">
                  <c:v>20</c:v>
                </c:pt>
                <c:pt idx="42">
                  <c:v>13</c:v>
                </c:pt>
                <c:pt idx="44">
                  <c:v>7</c:v>
                </c:pt>
                <c:pt idx="45">
                  <c:v>14</c:v>
                </c:pt>
                <c:pt idx="46">
                  <c:v>14.5</c:v>
                </c:pt>
                <c:pt idx="47">
                  <c:v>19.5</c:v>
                </c:pt>
                <c:pt idx="48">
                  <c:v>15.5</c:v>
                </c:pt>
                <c:pt idx="49">
                  <c:v>20</c:v>
                </c:pt>
                <c:pt idx="50">
                  <c:v>15</c:v>
                </c:pt>
                <c:pt idx="51">
                  <c:v>16.5</c:v>
                </c:pt>
                <c:pt idx="52">
                  <c:v>14.5</c:v>
                </c:pt>
                <c:pt idx="53">
                  <c:v>17</c:v>
                </c:pt>
                <c:pt idx="54">
                  <c:v>8</c:v>
                </c:pt>
                <c:pt idx="55">
                  <c:v>17</c:v>
                </c:pt>
                <c:pt idx="56">
                  <c:v>15.5</c:v>
                </c:pt>
                <c:pt idx="57">
                  <c:v>9</c:v>
                </c:pt>
                <c:pt idx="58">
                  <c:v>14</c:v>
                </c:pt>
                <c:pt idx="59">
                  <c:v>19</c:v>
                </c:pt>
                <c:pt idx="60">
                  <c:v>15</c:v>
                </c:pt>
                <c:pt idx="61">
                  <c:v>16.5</c:v>
                </c:pt>
                <c:pt idx="62">
                  <c:v>20</c:v>
                </c:pt>
                <c:pt idx="63">
                  <c:v>16</c:v>
                </c:pt>
                <c:pt idx="64">
                  <c:v>6.5</c:v>
                </c:pt>
                <c:pt idx="65">
                  <c:v>19</c:v>
                </c:pt>
                <c:pt idx="66">
                  <c:v>11.5</c:v>
                </c:pt>
                <c:pt idx="67">
                  <c:v>4</c:v>
                </c:pt>
                <c:pt idx="68">
                  <c:v>13</c:v>
                </c:pt>
                <c:pt idx="69">
                  <c:v>6</c:v>
                </c:pt>
                <c:pt idx="70">
                  <c:v>12</c:v>
                </c:pt>
                <c:pt idx="71">
                  <c:v>20</c:v>
                </c:pt>
                <c:pt idx="72">
                  <c:v>15</c:v>
                </c:pt>
                <c:pt idx="73">
                  <c:v>10</c:v>
                </c:pt>
                <c:pt idx="74">
                  <c:v>12.5</c:v>
                </c:pt>
                <c:pt idx="75">
                  <c:v>19</c:v>
                </c:pt>
                <c:pt idx="76">
                  <c:v>10.5</c:v>
                </c:pt>
                <c:pt idx="77">
                  <c:v>18.5</c:v>
                </c:pt>
                <c:pt idx="78">
                  <c:v>10</c:v>
                </c:pt>
                <c:pt idx="79">
                  <c:v>14.5</c:v>
                </c:pt>
                <c:pt idx="80">
                  <c:v>20</c:v>
                </c:pt>
                <c:pt idx="81">
                  <c:v>16</c:v>
                </c:pt>
                <c:pt idx="82">
                  <c:v>20</c:v>
                </c:pt>
                <c:pt idx="83">
                  <c:v>14.5</c:v>
                </c:pt>
                <c:pt idx="84">
                  <c:v>20</c:v>
                </c:pt>
                <c:pt idx="85">
                  <c:v>14.5</c:v>
                </c:pt>
                <c:pt idx="86">
                  <c:v>8</c:v>
                </c:pt>
                <c:pt idx="88">
                  <c:v>18.5</c:v>
                </c:pt>
                <c:pt idx="89">
                  <c:v>20</c:v>
                </c:pt>
              </c:numCache>
            </c:numRef>
          </c:xVal>
          <c:yVal>
            <c:numRef>
              <c:f>Sheet1!$J$2:$J$91</c:f>
              <c:numCache>
                <c:formatCode>0.00</c:formatCode>
                <c:ptCount val="90"/>
                <c:pt idx="1">
                  <c:v>97</c:v>
                </c:pt>
                <c:pt idx="2">
                  <c:v>30</c:v>
                </c:pt>
                <c:pt idx="3">
                  <c:v>41</c:v>
                </c:pt>
                <c:pt idx="4">
                  <c:v>54.5</c:v>
                </c:pt>
                <c:pt idx="5">
                  <c:v>40</c:v>
                </c:pt>
                <c:pt idx="6">
                  <c:v>76</c:v>
                </c:pt>
                <c:pt idx="7">
                  <c:v>46</c:v>
                </c:pt>
                <c:pt idx="8">
                  <c:v>52.5</c:v>
                </c:pt>
                <c:pt idx="9">
                  <c:v>79</c:v>
                </c:pt>
                <c:pt idx="10">
                  <c:v>60</c:v>
                </c:pt>
                <c:pt idx="11">
                  <c:v>76.5</c:v>
                </c:pt>
                <c:pt idx="12">
                  <c:v>56</c:v>
                </c:pt>
                <c:pt idx="13">
                  <c:v>81</c:v>
                </c:pt>
                <c:pt idx="14">
                  <c:v>70.5</c:v>
                </c:pt>
                <c:pt idx="15">
                  <c:v>90</c:v>
                </c:pt>
                <c:pt idx="16">
                  <c:v>92</c:v>
                </c:pt>
                <c:pt idx="17">
                  <c:v>90</c:v>
                </c:pt>
                <c:pt idx="18">
                  <c:v>44</c:v>
                </c:pt>
                <c:pt idx="19">
                  <c:v>51.5</c:v>
                </c:pt>
                <c:pt idx="20">
                  <c:v>53.5</c:v>
                </c:pt>
                <c:pt idx="21">
                  <c:v>39</c:v>
                </c:pt>
                <c:pt idx="22">
                  <c:v>55</c:v>
                </c:pt>
                <c:pt idx="23">
                  <c:v>52</c:v>
                </c:pt>
                <c:pt idx="24">
                  <c:v>62.5</c:v>
                </c:pt>
                <c:pt idx="25">
                  <c:v>76</c:v>
                </c:pt>
                <c:pt idx="26">
                  <c:v>79</c:v>
                </c:pt>
                <c:pt idx="27">
                  <c:v>66</c:v>
                </c:pt>
                <c:pt idx="28">
                  <c:v>64.5</c:v>
                </c:pt>
                <c:pt idx="29">
                  <c:v>76</c:v>
                </c:pt>
                <c:pt idx="30">
                  <c:v>78.5</c:v>
                </c:pt>
                <c:pt idx="31">
                  <c:v>79</c:v>
                </c:pt>
                <c:pt idx="32">
                  <c:v>26</c:v>
                </c:pt>
                <c:pt idx="33">
                  <c:v>58.5</c:v>
                </c:pt>
                <c:pt idx="34">
                  <c:v>56.5</c:v>
                </c:pt>
                <c:pt idx="35">
                  <c:v>53</c:v>
                </c:pt>
                <c:pt idx="36">
                  <c:v>59.5</c:v>
                </c:pt>
                <c:pt idx="37">
                  <c:v>30</c:v>
                </c:pt>
                <c:pt idx="38">
                  <c:v>66.5</c:v>
                </c:pt>
                <c:pt idx="39">
                  <c:v>84.5</c:v>
                </c:pt>
                <c:pt idx="40">
                  <c:v>85.5</c:v>
                </c:pt>
                <c:pt idx="41">
                  <c:v>73.5</c:v>
                </c:pt>
                <c:pt idx="42">
                  <c:v>39</c:v>
                </c:pt>
                <c:pt idx="44">
                  <c:v>71</c:v>
                </c:pt>
                <c:pt idx="45">
                  <c:v>43</c:v>
                </c:pt>
                <c:pt idx="46" formatCode="General">
                  <c:v>43</c:v>
                </c:pt>
                <c:pt idx="47" formatCode="General">
                  <c:v>77.5</c:v>
                </c:pt>
                <c:pt idx="48" formatCode="General">
                  <c:v>51.5</c:v>
                </c:pt>
                <c:pt idx="49" formatCode="General">
                  <c:v>61.5</c:v>
                </c:pt>
                <c:pt idx="50" formatCode="General">
                  <c:v>58</c:v>
                </c:pt>
                <c:pt idx="51" formatCode="General">
                  <c:v>44.5</c:v>
                </c:pt>
                <c:pt idx="52" formatCode="General">
                  <c:v>19.5</c:v>
                </c:pt>
                <c:pt idx="53" formatCode="General">
                  <c:v>75</c:v>
                </c:pt>
                <c:pt idx="54" formatCode="General">
                  <c:v>26</c:v>
                </c:pt>
                <c:pt idx="55" formatCode="General">
                  <c:v>52</c:v>
                </c:pt>
                <c:pt idx="56" formatCode="General">
                  <c:v>49.5</c:v>
                </c:pt>
                <c:pt idx="57" formatCode="General">
                  <c:v>59</c:v>
                </c:pt>
                <c:pt idx="58" formatCode="General">
                  <c:v>52.5</c:v>
                </c:pt>
                <c:pt idx="59" formatCode="General">
                  <c:v>62.5</c:v>
                </c:pt>
                <c:pt idx="60" formatCode="General">
                  <c:v>66.5</c:v>
                </c:pt>
                <c:pt idx="61" formatCode="General">
                  <c:v>71.5</c:v>
                </c:pt>
                <c:pt idx="62" formatCode="General">
                  <c:v>74</c:v>
                </c:pt>
                <c:pt idx="63" formatCode="General">
                  <c:v>41.5</c:v>
                </c:pt>
                <c:pt idx="64" formatCode="General">
                  <c:v>13.5</c:v>
                </c:pt>
                <c:pt idx="65" formatCode="General">
                  <c:v>90</c:v>
                </c:pt>
                <c:pt idx="66" formatCode="General">
                  <c:v>25.5</c:v>
                </c:pt>
                <c:pt idx="67" formatCode="General">
                  <c:v>50</c:v>
                </c:pt>
                <c:pt idx="68" formatCode="General">
                  <c:v>27</c:v>
                </c:pt>
                <c:pt idx="69" formatCode="General">
                  <c:v>27</c:v>
                </c:pt>
                <c:pt idx="70" formatCode="General">
                  <c:v>79.5</c:v>
                </c:pt>
                <c:pt idx="71" formatCode="General">
                  <c:v>55.5</c:v>
                </c:pt>
                <c:pt idx="72" formatCode="General">
                  <c:v>40.5</c:v>
                </c:pt>
                <c:pt idx="73" formatCode="General">
                  <c:v>24.5</c:v>
                </c:pt>
                <c:pt idx="74" formatCode="General">
                  <c:v>32.5</c:v>
                </c:pt>
                <c:pt idx="75" formatCode="General">
                  <c:v>68.5</c:v>
                </c:pt>
                <c:pt idx="76" formatCode="General">
                  <c:v>79.5</c:v>
                </c:pt>
                <c:pt idx="77" formatCode="General">
                  <c:v>68.5</c:v>
                </c:pt>
                <c:pt idx="78" formatCode="General">
                  <c:v>21.5</c:v>
                </c:pt>
                <c:pt idx="79" formatCode="General">
                  <c:v>38</c:v>
                </c:pt>
                <c:pt idx="80" formatCode="General">
                  <c:v>90</c:v>
                </c:pt>
                <c:pt idx="81" formatCode="General">
                  <c:v>45</c:v>
                </c:pt>
                <c:pt idx="82" formatCode="General">
                  <c:v>82</c:v>
                </c:pt>
                <c:pt idx="83" formatCode="General">
                  <c:v>69.5</c:v>
                </c:pt>
                <c:pt idx="84" formatCode="General">
                  <c:v>52.5</c:v>
                </c:pt>
                <c:pt idx="85" formatCode="General">
                  <c:v>34.5</c:v>
                </c:pt>
                <c:pt idx="86" formatCode="General">
                  <c:v>42</c:v>
                </c:pt>
                <c:pt idx="88" formatCode="General">
                  <c:v>77.5</c:v>
                </c:pt>
                <c:pt idx="89" formatCode="General">
                  <c:v>76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6A33-40B0-8E29-F633EDD68DC3}"/>
            </c:ext>
          </c:extLst>
        </c:ser>
        <c:axId val="106774912"/>
        <c:axId val="106777600"/>
      </c:scatterChart>
      <c:valAx>
        <c:axId val="10677491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777600"/>
        <c:crosses val="autoZero"/>
        <c:crossBetween val="midCat"/>
      </c:valAx>
      <c:valAx>
        <c:axId val="1067776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7749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0.02991</cdr:x>
      <cdr:y>0.35616</cdr:y>
    </cdr:from>
    <cdr:to>
      <cdr:x>0.97875</cdr:x>
      <cdr:y>0.89854</cdr:y>
    </cdr:to>
    <cdr:sp macro="" textlink="">
      <cdr:nvSpPr>
        <cdr:cNvPr id="4" name="Straight Connector 3"/>
        <cdr:cNvSpPr/>
      </cdr:nvSpPr>
      <cdr:spPr>
        <a:xfrm xmlns:a="http://schemas.openxmlformats.org/drawingml/2006/main" flipV="1">
          <a:off x="364699" y="1188719"/>
          <a:ext cx="11568221" cy="181020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E6ABBE-B5B0-4C64-AA36-CA2BDD621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DE4D781-E5DB-4E57-9CB3-550F0D765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DCECED-DBF7-4CD8-B8A4-22B5367F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F01F1A-2FB6-4E05-8CFD-17798DD25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24D6A0-EDF8-4D09-B151-FDE10508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268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865EB1-164B-4B25-A947-13AD182F5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8038C5E-54C2-440B-8D73-6352D7D4E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46B790-83CD-42F2-B77E-60E3AF29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400F00-4DFE-49A3-8C22-3388FBF7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35E3F1-C39B-43F2-998B-B132BBD2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314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0889E9F-8817-4D7A-A5F2-F77452B68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A26B8DC-EC66-4EB1-A1F2-5081F74CD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753648-A574-4A53-A5EC-13731B997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8B6304-4BEA-4501-9A25-7ADC53C72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107DA8B-0C73-4524-BE6E-8EEB77D7A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970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153ACA-3E57-412F-96CF-FD105EE5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FD2583-55AE-4DBE-BFC8-19634A8EB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6EA254-E42A-4373-AA12-80C0BAE39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72F716-24A5-4552-B54D-D2C0E4A2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9EC1F1A-DE4E-4373-863F-E25B5003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112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46ABBD-4CCA-4887-BF0B-020FC9F0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3C982A-1E11-4CF6-A2E5-D02A22FBE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20E313-A2A5-4B90-853A-DC77B5992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F6D7C8-2021-4B2A-9F92-6F9C37FF9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9850F4-A967-4461-953C-0202DB26E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73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EC7750-7040-41A2-876C-EE19B855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E023D4-25E8-4A0F-BD0A-18546B19D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621BB0D-573C-4E59-9587-683F38A81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1E1F060-F452-4161-AC2F-D9BF5AC2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348CC37-B00A-4EC0-B9EE-F42B28944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4A5111-5A3A-4FB9-8CC5-BA8E122B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687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80F507-87CC-436E-9C3E-5FE39CF4B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67635DC-1CBE-4B01-A426-ED4F3EC5F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73C519D-A440-4447-9936-FF6B6911B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2E08943-7BFD-416F-BCA9-E626D4AD34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962E938-E908-4BCA-9C52-311948043A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BC849E2-D478-4ABF-BF27-584EAE6C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62FAC3A-61F2-407D-B9A3-9AA368AE7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2EE9FF0-3E62-43F8-97AF-ED85923E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644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150895-F3DB-48D8-9D67-A903E338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35EAF67-D50F-48C9-A3AD-72E692F05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3D6CC7F-35D5-4325-9815-A098CBC1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D4A0A0D-F758-42D8-8993-D9E03EB8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843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3ADF92D-64E7-40F4-BC4E-3C1BCC472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5F747DE-F035-44C3-B65B-DB4EEEC75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C6EFDE1-ED05-45D0-905C-859F4B42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457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A92D4E-7EA2-4BA2-B0D5-187C39B1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F9FADC-1A5C-4F38-877B-8353D59CC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CBA77E4-3094-4DE3-BF70-C64659248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FDDF14F-DD71-4EA6-8738-76C873DD4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AA3B1F-E0F1-4D3A-B74D-DD2690B3E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98D94B5-4365-42B1-B791-3F6FD63AF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3080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455618-9DA2-4EBD-8DF6-210D7F212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D67D429-4297-4F1A-A26A-1E97744FC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FFC591B-51DD-45E2-B550-6FCE7CFD6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F7278BB-96CB-42CE-BDEC-C0F3DDD58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C25DB5F-2FAA-4FF0-ACDA-367E2A21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A8C125D-D8EC-43B0-B747-36164945C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221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F01878E-AE5D-4D2F-8A43-A62C47108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A517D84-573C-40D5-84E2-24687963B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206259-9D93-4C41-8837-FF718FEEF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27882-53E8-4A02-BCE0-6826C078413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37C80D-E52E-44D8-9CE6-D6266417BA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C707B38-DB37-49C8-BDA7-3D6E25C55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853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52A9F6-C779-4957-800F-EC6A774ED0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Fall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DF22FA1-682D-4E11-A5CD-BCF97F0F14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Midterm-1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447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62646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334638" y="3729236"/>
            <a:ext cx="9857362" cy="2857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Chart 1"/>
          <p:cNvGraphicFramePr/>
          <p:nvPr/>
        </p:nvGraphicFramePr>
        <p:xfrm>
          <a:off x="5496128" y="145915"/>
          <a:ext cx="6530504" cy="3356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Rectangle 4"/>
          <p:cNvSpPr/>
          <p:nvPr/>
        </p:nvSpPr>
        <p:spPr>
          <a:xfrm>
            <a:off x="2422188" y="6550223"/>
            <a:ext cx="94844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Q23 - Overall, how useful were the video lectures on Review Materials in preparing for the midterm-1 exam that you just took?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6420255" y="116732"/>
          <a:ext cx="5593404" cy="3268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6853"/>
            <a:ext cx="6352162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482520" y="530317"/>
            <a:ext cx="3828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Q31 - How clearly did the video solutions present material?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5712" y="2686861"/>
            <a:ext cx="5846526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864795" y="2913593"/>
            <a:ext cx="30865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Q33 - How detailed did the video solutions present material?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37753" y="3657600"/>
            <a:ext cx="9089078" cy="278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52153" y="6334780"/>
            <a:ext cx="76070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Q35 - Overall, how would you rate the usefulness of video solutions in your learning the subjects and preparing for the midterm-I?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51460"/>
            <a:ext cx="7635239" cy="357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0190" y="4123373"/>
            <a:ext cx="1025271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631180" y="4168825"/>
            <a:ext cx="5855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Q36 - Overall, how would you rate the usefulness of </a:t>
            </a:r>
            <a:r>
              <a:rPr lang="en-US" dirty="0" err="1" smtClean="0"/>
              <a:t>JumpStart</a:t>
            </a:r>
            <a:r>
              <a:rPr lang="en-US" dirty="0" smtClean="0"/>
              <a:t> sessions in your learning the subjects?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625525"/>
            <a:ext cx="37528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Q38 - How satisfied or dissatisfied were you with the </a:t>
            </a:r>
            <a:r>
              <a:rPr lang="en-US" dirty="0" err="1" smtClean="0"/>
              <a:t>JumpStart</a:t>
            </a:r>
            <a:r>
              <a:rPr lang="en-US" dirty="0" smtClean="0"/>
              <a:t> sessions provided by the department?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7086600" y="0"/>
          <a:ext cx="5105400" cy="3234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50"/>
            <a:ext cx="12192000" cy="6572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297680" y="251460"/>
            <a:ext cx="74752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Based on the reviews we did in the first 2-3 weeks through video lectures and problem solving in class , do you think you had sufficient background to take CS 2123?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DB9C191-4043-4741-88B2-2A7EB2ED5988}"/>
              </a:ext>
            </a:extLst>
          </p:cNvPr>
          <p:cNvSpPr/>
          <p:nvPr/>
        </p:nvSpPr>
        <p:spPr>
          <a:xfrm>
            <a:off x="0" y="76198"/>
            <a:ext cx="727363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AVG	sec4	9.49	14.79	8.60	10.97	9.55	53.40</a:t>
            </a:r>
          </a:p>
          <a:p>
            <a:r>
              <a:rPr lang="en-US" dirty="0"/>
              <a:t>Max		20.00	20.00	20.00	20.00	20.00	90.00</a:t>
            </a:r>
          </a:p>
          <a:p>
            <a:r>
              <a:rPr lang="en-US" dirty="0"/>
              <a:t>Min		0.00	4.00	0.00	0.00	0.00	13.50</a:t>
            </a:r>
          </a:p>
          <a:p>
            <a:endParaRPr lang="en-US" dirty="0"/>
          </a:p>
          <a:p>
            <a:r>
              <a:rPr lang="en-US" dirty="0"/>
              <a:t>AVG	sec3	11.52	15.53	9.91	11.73	13.92	62.61</a:t>
            </a:r>
          </a:p>
          <a:p>
            <a:r>
              <a:rPr lang="en-US" dirty="0"/>
              <a:t>Max		20.00	20.00	20.00	20.00	20.00	97.00</a:t>
            </a:r>
          </a:p>
          <a:p>
            <a:r>
              <a:rPr lang="en-US" dirty="0"/>
              <a:t>Min		0.00	6.00	3.00	0.00	0.00	26.00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055CB7CB-B1EF-4203-9782-22FBAD435C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01790349"/>
              </p:ext>
            </p:extLst>
          </p:nvPr>
        </p:nvGraphicFramePr>
        <p:xfrm>
          <a:off x="431642" y="193965"/>
          <a:ext cx="10291776" cy="6561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1DDD6D1-15C5-4CB4-94F6-D74FC39FB8C3}"/>
              </a:ext>
            </a:extLst>
          </p:cNvPr>
          <p:cNvSpPr/>
          <p:nvPr/>
        </p:nvSpPr>
        <p:spPr>
          <a:xfrm>
            <a:off x="838200" y="3359727"/>
            <a:ext cx="11298382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C1176E30-E320-410A-8046-E40961F248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63901693"/>
              </p:ext>
            </p:extLst>
          </p:nvPr>
        </p:nvGraphicFramePr>
        <p:xfrm>
          <a:off x="10594181" y="477982"/>
          <a:ext cx="1597819" cy="6186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48090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="" xmlns:a16="http://schemas.microsoft.com/office/drawing/2014/main" id="{055CB7CB-B1EF-4203-9782-22FBAD435C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01790349"/>
              </p:ext>
            </p:extLst>
          </p:nvPr>
        </p:nvGraphicFramePr>
        <p:xfrm>
          <a:off x="431642" y="193965"/>
          <a:ext cx="11760358" cy="6561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0" y="-496957"/>
          <a:ext cx="12192000" cy="7633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="" xmlns:a16="http://schemas.microsoft.com/office/drawing/2014/main" id="{3F082EAE-693E-4F43-97CC-6C59E5BC56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65155665"/>
              </p:ext>
            </p:extLst>
          </p:nvPr>
        </p:nvGraphicFramePr>
        <p:xfrm>
          <a:off x="512617" y="360218"/>
          <a:ext cx="11478491" cy="6137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B55F594-B3A9-4A7F-9393-013D747F68C7}"/>
              </a:ext>
            </a:extLst>
          </p:cNvPr>
          <p:cNvSpPr txBox="1"/>
          <p:nvPr/>
        </p:nvSpPr>
        <p:spPr>
          <a:xfrm>
            <a:off x="1281545" y="6435439"/>
            <a:ext cx="10709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String 		Pointer-trace		2D-arrays		Command-line-</a:t>
            </a:r>
            <a:r>
              <a:rPr lang="en-US" dirty="0" err="1"/>
              <a:t>arg</a:t>
            </a:r>
            <a:r>
              <a:rPr lang="en-US" dirty="0"/>
              <a:t>		File-</a:t>
            </a:r>
            <a:r>
              <a:rPr lang="en-US" dirty="0" err="1"/>
              <a:t>Dyn</a:t>
            </a:r>
            <a:r>
              <a:rPr lang="en-US" dirty="0"/>
              <a:t>-struct</a:t>
            </a:r>
          </a:p>
        </p:txBody>
      </p:sp>
    </p:spTree>
    <p:extLst>
      <p:ext uri="{BB962C8B-B14F-4D97-AF65-F5344CB8AC3E}">
        <p14:creationId xmlns="" xmlns:p14="http://schemas.microsoft.com/office/powerpoint/2010/main" val="32234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="" xmlns:a16="http://schemas.microsoft.com/office/drawing/2014/main" id="{3F082EAE-693E-4F43-97CC-6C59E5BC56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65155665"/>
              </p:ext>
            </p:extLst>
          </p:nvPr>
        </p:nvGraphicFramePr>
        <p:xfrm>
          <a:off x="512617" y="360218"/>
          <a:ext cx="11478491" cy="6137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B55F594-B3A9-4A7F-9393-013D747F68C7}"/>
              </a:ext>
            </a:extLst>
          </p:cNvPr>
          <p:cNvSpPr txBox="1"/>
          <p:nvPr/>
        </p:nvSpPr>
        <p:spPr>
          <a:xfrm>
            <a:off x="1281545" y="6495073"/>
            <a:ext cx="10709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String 		Pointer-trace		2D-arrays		Command-line-</a:t>
            </a:r>
            <a:r>
              <a:rPr lang="en-US" dirty="0" err="1"/>
              <a:t>arg</a:t>
            </a:r>
            <a:r>
              <a:rPr lang="en-US" dirty="0"/>
              <a:t>		File-</a:t>
            </a:r>
            <a:r>
              <a:rPr lang="en-US" dirty="0" err="1"/>
              <a:t>Dyn</a:t>
            </a:r>
            <a:r>
              <a:rPr lang="en-US" dirty="0"/>
              <a:t>-struct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616226" y="1808922"/>
          <a:ext cx="11251096" cy="5049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2234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="" xmlns:a16="http://schemas.microsoft.com/office/drawing/2014/main" id="{A8CDFA3F-3DA9-477F-A42A-BDF11BE752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23179633"/>
              </p:ext>
            </p:extLst>
          </p:nvPr>
        </p:nvGraphicFramePr>
        <p:xfrm>
          <a:off x="152401" y="103909"/>
          <a:ext cx="408709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00910585-A39A-488A-9573-AA8BB5BF1F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65256697"/>
              </p:ext>
            </p:extLst>
          </p:nvPr>
        </p:nvGraphicFramePr>
        <p:xfrm>
          <a:off x="4426528" y="187035"/>
          <a:ext cx="392083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28128120-C7AA-4A41-A310-0BC88E144B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55710494"/>
              </p:ext>
            </p:extLst>
          </p:nvPr>
        </p:nvGraphicFramePr>
        <p:xfrm>
          <a:off x="8534401" y="287482"/>
          <a:ext cx="397625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46C76345-0E68-437B-816D-C64092D0CB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52477595"/>
              </p:ext>
            </p:extLst>
          </p:nvPr>
        </p:nvGraphicFramePr>
        <p:xfrm>
          <a:off x="699654" y="3276600"/>
          <a:ext cx="5167746" cy="3075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38D86CC0-5CB3-483F-9E80-44AD346B6C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25831669"/>
              </p:ext>
            </p:extLst>
          </p:nvPr>
        </p:nvGraphicFramePr>
        <p:xfrm>
          <a:off x="6324601" y="3373582"/>
          <a:ext cx="5347853" cy="3027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CA7FF3A-6E7E-41E3-AABF-BFB7E704B6F3}"/>
              </a:ext>
            </a:extLst>
          </p:cNvPr>
          <p:cNvSpPr txBox="1"/>
          <p:nvPr/>
        </p:nvSpPr>
        <p:spPr>
          <a:xfrm>
            <a:off x="1281545" y="6435439"/>
            <a:ext cx="10709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Command-line-</a:t>
            </a:r>
            <a:r>
              <a:rPr lang="en-US" dirty="0" err="1"/>
              <a:t>arg</a:t>
            </a:r>
            <a:r>
              <a:rPr lang="en-US" dirty="0"/>
              <a:t>					File-</a:t>
            </a:r>
            <a:r>
              <a:rPr lang="en-US" dirty="0" err="1"/>
              <a:t>Dyn</a:t>
            </a:r>
            <a:r>
              <a:rPr lang="en-US" dirty="0"/>
              <a:t>-struct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F902BB3-6F2F-496C-96F2-6CF7F62289BF}"/>
              </a:ext>
            </a:extLst>
          </p:cNvPr>
          <p:cNvSpPr/>
          <p:nvPr/>
        </p:nvSpPr>
        <p:spPr>
          <a:xfrm>
            <a:off x="2035260" y="2847109"/>
            <a:ext cx="941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String 				Pointer-trace				2D-arrays	</a:t>
            </a:r>
          </a:p>
        </p:txBody>
      </p:sp>
    </p:spTree>
    <p:extLst>
      <p:ext uri="{BB962C8B-B14F-4D97-AF65-F5344CB8AC3E}">
        <p14:creationId xmlns="" xmlns:p14="http://schemas.microsoft.com/office/powerpoint/2010/main" val="238491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-1" y="0"/>
          <a:ext cx="12192001" cy="333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7590"/>
            <a:ext cx="597789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493520" y="5323255"/>
            <a:ext cx="3672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Q16 - How would you rank the difficulty of the midterm exam that you just took?</a:t>
            </a:r>
            <a:endParaRPr lang="en-US" sz="1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0760" y="3286125"/>
            <a:ext cx="611124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7242810" y="5572036"/>
            <a:ext cx="4632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Q32 - I assume you solved some of the sample midterm exams. Compared to previous sample tests, how would you rank the difficulty of the midterm exam that you just took? The exam I just took was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0"/>
          <a:ext cx="5299710" cy="3246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6031230" y="0"/>
          <a:ext cx="616077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0" y="3486150"/>
          <a:ext cx="5417820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5897880" y="3394710"/>
          <a:ext cx="6294120" cy="3463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6031149" y="953311"/>
          <a:ext cx="6160851" cy="2344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4551" y="223737"/>
          <a:ext cx="11488367" cy="617840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806709"/>
                <a:gridCol w="1868399"/>
                <a:gridCol w="2840477"/>
                <a:gridCol w="2393004"/>
                <a:gridCol w="3579778"/>
              </a:tblGrid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/>
                        <a:t>19.5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San Antonio College/St. Phillips </a:t>
                      </a:r>
                      <a:r>
                        <a:rPr lang="en-US" sz="1200" u="none" strike="noStrike" dirty="0" smtClean="0"/>
                        <a:t>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 Austin </a:t>
                      </a:r>
                      <a:r>
                        <a:rPr lang="en-US" sz="1200" u="none" strike="noStrike" dirty="0"/>
                        <a:t>community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/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 Austin Community College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LCC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Lonestar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northwest vista</a:t>
                      </a:r>
                      <a:endParaRPr lang="en-US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PAC in Java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Alamo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UTPB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Alamo Colleges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San Antonio College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52.5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South Texas College 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Northeast Lakeview College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MSOE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55.5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Northwest Vista</a:t>
                      </a:r>
                      <a:endParaRPr lang="en-US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err="1" smtClean="0"/>
                        <a:t>texas</a:t>
                      </a:r>
                      <a:r>
                        <a:rPr lang="en-US" sz="1200" u="none" strike="noStrike" dirty="0" smtClean="0"/>
                        <a:t> tech university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66.5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Alamo Colleges NLC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San Antonio College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247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Northwest Vista College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                                                  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University of Texas at Austin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Northeast Lakeview </a:t>
                      </a:r>
                      <a:r>
                        <a:rPr lang="en-US" sz="1200" u="none" strike="noStrike" dirty="0" smtClean="0"/>
                        <a:t>CC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Northeast </a:t>
                      </a:r>
                      <a:r>
                        <a:rPr lang="en-US" sz="1200" u="none" strike="noStrike" dirty="0" err="1"/>
                        <a:t>lakeview</a:t>
                      </a:r>
                      <a:r>
                        <a:rPr lang="en-US" sz="1200" u="none" strike="noStrike" dirty="0"/>
                        <a:t> </a:t>
                      </a:r>
                      <a:r>
                        <a:rPr lang="en-US" sz="1200" u="none" strike="noStrike" dirty="0" smtClean="0"/>
                        <a:t>CC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76.5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</a:rPr>
                        <a:t>northwest vista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Austin Community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Austin Community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</a:rPr>
                        <a:t>Northwest Vista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84.5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University of Texas at Rio Grande Valley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Austin Community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/>
                        <a:t>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</a:rPr>
                        <a:t>Northwest Vista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CC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533</Words>
  <Application>Microsoft Office PowerPoint</Application>
  <PresentationFormat>Custom</PresentationFormat>
  <Paragraphs>107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Fall 2018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2018</dc:title>
  <dc:creator>Turgay Korkmaz</dc:creator>
  <cp:lastModifiedBy>xy</cp:lastModifiedBy>
  <cp:revision>10</cp:revision>
  <dcterms:created xsi:type="dcterms:W3CDTF">2018-09-10T04:10:35Z</dcterms:created>
  <dcterms:modified xsi:type="dcterms:W3CDTF">2018-09-10T22:30:07Z</dcterms:modified>
</cp:coreProperties>
</file>