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71" r:id="rId8"/>
    <p:sldId id="266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2-both-fil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mid1 vs. mid2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Sheet4!$B$1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Sheet4!$A$2:$A$97</c:f>
              <c:numCache>
                <c:formatCode>0.00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23.5</c:v>
                </c:pt>
                <c:pt idx="4">
                  <c:v>24.5</c:v>
                </c:pt>
                <c:pt idx="5">
                  <c:v>26</c:v>
                </c:pt>
                <c:pt idx="6">
                  <c:v>27</c:v>
                </c:pt>
                <c:pt idx="7">
                  <c:v>30</c:v>
                </c:pt>
                <c:pt idx="8">
                  <c:v>32</c:v>
                </c:pt>
                <c:pt idx="9">
                  <c:v>42</c:v>
                </c:pt>
                <c:pt idx="10">
                  <c:v>45</c:v>
                </c:pt>
                <c:pt idx="11">
                  <c:v>46</c:v>
                </c:pt>
                <c:pt idx="12">
                  <c:v>52.5</c:v>
                </c:pt>
                <c:pt idx="13">
                  <c:v>54.5</c:v>
                </c:pt>
                <c:pt idx="14">
                  <c:v>76.5</c:v>
                </c:pt>
                <c:pt idx="15">
                  <c:v>77.5</c:v>
                </c:pt>
                <c:pt idx="16">
                  <c:v>39</c:v>
                </c:pt>
                <c:pt idx="17">
                  <c:v>59.5</c:v>
                </c:pt>
                <c:pt idx="18">
                  <c:v>49</c:v>
                </c:pt>
                <c:pt idx="19">
                  <c:v>27.5</c:v>
                </c:pt>
                <c:pt idx="20">
                  <c:v>29.5</c:v>
                </c:pt>
                <c:pt idx="21">
                  <c:v>56</c:v>
                </c:pt>
                <c:pt idx="22">
                  <c:v>68.5</c:v>
                </c:pt>
                <c:pt idx="23">
                  <c:v>62</c:v>
                </c:pt>
                <c:pt idx="24">
                  <c:v>42.5</c:v>
                </c:pt>
                <c:pt idx="25">
                  <c:v>35</c:v>
                </c:pt>
                <c:pt idx="26">
                  <c:v>52</c:v>
                </c:pt>
                <c:pt idx="27">
                  <c:v>34</c:v>
                </c:pt>
                <c:pt idx="28">
                  <c:v>40.5</c:v>
                </c:pt>
                <c:pt idx="29">
                  <c:v>57</c:v>
                </c:pt>
                <c:pt idx="30">
                  <c:v>60.5</c:v>
                </c:pt>
                <c:pt idx="31">
                  <c:v>63.5</c:v>
                </c:pt>
                <c:pt idx="32">
                  <c:v>49.5</c:v>
                </c:pt>
                <c:pt idx="33">
                  <c:v>70.5</c:v>
                </c:pt>
                <c:pt idx="34">
                  <c:v>50.5</c:v>
                </c:pt>
                <c:pt idx="35">
                  <c:v>80.5</c:v>
                </c:pt>
                <c:pt idx="36">
                  <c:v>83.5</c:v>
                </c:pt>
                <c:pt idx="37">
                  <c:v>41</c:v>
                </c:pt>
                <c:pt idx="38">
                  <c:v>40</c:v>
                </c:pt>
                <c:pt idx="39">
                  <c:v>90</c:v>
                </c:pt>
                <c:pt idx="40">
                  <c:v>74.5</c:v>
                </c:pt>
                <c:pt idx="41">
                  <c:v>63.5</c:v>
                </c:pt>
                <c:pt idx="42">
                  <c:v>79.5</c:v>
                </c:pt>
                <c:pt idx="43">
                  <c:v>95.5</c:v>
                </c:pt>
                <c:pt idx="44">
                  <c:v>49</c:v>
                </c:pt>
                <c:pt idx="45">
                  <c:v>84</c:v>
                </c:pt>
                <c:pt idx="46">
                  <c:v>54.5</c:v>
                </c:pt>
                <c:pt idx="47">
                  <c:v>62</c:v>
                </c:pt>
                <c:pt idx="48">
                  <c:v>69.5</c:v>
                </c:pt>
                <c:pt idx="49">
                  <c:v>61.5</c:v>
                </c:pt>
                <c:pt idx="50">
                  <c:v>74.5</c:v>
                </c:pt>
                <c:pt idx="51">
                  <c:v>43</c:v>
                </c:pt>
                <c:pt idx="52">
                  <c:v>84.5</c:v>
                </c:pt>
                <c:pt idx="53">
                  <c:v>88</c:v>
                </c:pt>
                <c:pt idx="54">
                  <c:v>51</c:v>
                </c:pt>
                <c:pt idx="55">
                  <c:v>72</c:v>
                </c:pt>
                <c:pt idx="56">
                  <c:v>93</c:v>
                </c:pt>
                <c:pt idx="57">
                  <c:v>35.5</c:v>
                </c:pt>
                <c:pt idx="58">
                  <c:v>94.5</c:v>
                </c:pt>
                <c:pt idx="59">
                  <c:v>100</c:v>
                </c:pt>
                <c:pt idx="60">
                  <c:v>85</c:v>
                </c:pt>
                <c:pt idx="61">
                  <c:v>87</c:v>
                </c:pt>
                <c:pt idx="62">
                  <c:v>92</c:v>
                </c:pt>
                <c:pt idx="63">
                  <c:v>60.5</c:v>
                </c:pt>
                <c:pt idx="64">
                  <c:v>61.5</c:v>
                </c:pt>
                <c:pt idx="65">
                  <c:v>76.5</c:v>
                </c:pt>
                <c:pt idx="66">
                  <c:v>68.5</c:v>
                </c:pt>
                <c:pt idx="67">
                  <c:v>102</c:v>
                </c:pt>
                <c:pt idx="68">
                  <c:v>53</c:v>
                </c:pt>
                <c:pt idx="69">
                  <c:v>56</c:v>
                </c:pt>
                <c:pt idx="70">
                  <c:v>69</c:v>
                </c:pt>
                <c:pt idx="71">
                  <c:v>72.5</c:v>
                </c:pt>
                <c:pt idx="72">
                  <c:v>107</c:v>
                </c:pt>
                <c:pt idx="73">
                  <c:v>66.5</c:v>
                </c:pt>
                <c:pt idx="74">
                  <c:v>89</c:v>
                </c:pt>
                <c:pt idx="75">
                  <c:v>79.5</c:v>
                </c:pt>
                <c:pt idx="76">
                  <c:v>77.5</c:v>
                </c:pt>
                <c:pt idx="77">
                  <c:v>86</c:v>
                </c:pt>
                <c:pt idx="78">
                  <c:v>91</c:v>
                </c:pt>
                <c:pt idx="79">
                  <c:v>89</c:v>
                </c:pt>
                <c:pt idx="80">
                  <c:v>68</c:v>
                </c:pt>
                <c:pt idx="81">
                  <c:v>71.5</c:v>
                </c:pt>
                <c:pt idx="82">
                  <c:v>87.5</c:v>
                </c:pt>
                <c:pt idx="83">
                  <c:v>92</c:v>
                </c:pt>
                <c:pt idx="84">
                  <c:v>82.5</c:v>
                </c:pt>
                <c:pt idx="85">
                  <c:v>100</c:v>
                </c:pt>
                <c:pt idx="86">
                  <c:v>98</c:v>
                </c:pt>
                <c:pt idx="87">
                  <c:v>89.5</c:v>
                </c:pt>
                <c:pt idx="88">
                  <c:v>100</c:v>
                </c:pt>
              </c:numCache>
            </c:numRef>
          </c:xVal>
          <c:yVal>
            <c:numRef>
              <c:f>Sheet4!$B$2:$B$97</c:f>
              <c:numCache>
                <c:formatCode>0.00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9</c:v>
                </c:pt>
                <c:pt idx="17">
                  <c:v>13</c:v>
                </c:pt>
                <c:pt idx="18">
                  <c:v>17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22</c:v>
                </c:pt>
                <c:pt idx="23">
                  <c:v>22.5</c:v>
                </c:pt>
                <c:pt idx="24">
                  <c:v>25</c:v>
                </c:pt>
                <c:pt idx="25">
                  <c:v>26</c:v>
                </c:pt>
                <c:pt idx="26">
                  <c:v>28</c:v>
                </c:pt>
                <c:pt idx="27">
                  <c:v>33</c:v>
                </c:pt>
                <c:pt idx="28">
                  <c:v>33</c:v>
                </c:pt>
                <c:pt idx="29">
                  <c:v>34</c:v>
                </c:pt>
                <c:pt idx="30">
                  <c:v>37</c:v>
                </c:pt>
                <c:pt idx="31">
                  <c:v>37</c:v>
                </c:pt>
                <c:pt idx="32">
                  <c:v>40</c:v>
                </c:pt>
                <c:pt idx="33">
                  <c:v>40.5</c:v>
                </c:pt>
                <c:pt idx="34">
                  <c:v>41</c:v>
                </c:pt>
                <c:pt idx="35">
                  <c:v>41</c:v>
                </c:pt>
                <c:pt idx="36">
                  <c:v>41.5</c:v>
                </c:pt>
                <c:pt idx="37">
                  <c:v>42</c:v>
                </c:pt>
                <c:pt idx="38">
                  <c:v>44</c:v>
                </c:pt>
                <c:pt idx="39">
                  <c:v>46</c:v>
                </c:pt>
                <c:pt idx="40">
                  <c:v>49.5</c:v>
                </c:pt>
                <c:pt idx="41">
                  <c:v>50</c:v>
                </c:pt>
                <c:pt idx="42">
                  <c:v>52.5</c:v>
                </c:pt>
                <c:pt idx="43">
                  <c:v>53</c:v>
                </c:pt>
                <c:pt idx="44">
                  <c:v>54.5</c:v>
                </c:pt>
                <c:pt idx="45">
                  <c:v>55</c:v>
                </c:pt>
                <c:pt idx="46">
                  <c:v>56</c:v>
                </c:pt>
                <c:pt idx="47">
                  <c:v>56</c:v>
                </c:pt>
                <c:pt idx="48">
                  <c:v>62.5</c:v>
                </c:pt>
                <c:pt idx="49">
                  <c:v>63</c:v>
                </c:pt>
                <c:pt idx="50">
                  <c:v>63</c:v>
                </c:pt>
                <c:pt idx="51">
                  <c:v>64</c:v>
                </c:pt>
                <c:pt idx="52">
                  <c:v>65</c:v>
                </c:pt>
                <c:pt idx="53">
                  <c:v>65</c:v>
                </c:pt>
                <c:pt idx="54">
                  <c:v>66</c:v>
                </c:pt>
                <c:pt idx="55">
                  <c:v>66</c:v>
                </c:pt>
                <c:pt idx="56">
                  <c:v>66.5</c:v>
                </c:pt>
                <c:pt idx="57">
                  <c:v>67</c:v>
                </c:pt>
                <c:pt idx="58">
                  <c:v>67.5</c:v>
                </c:pt>
                <c:pt idx="59">
                  <c:v>68.5</c:v>
                </c:pt>
                <c:pt idx="60">
                  <c:v>69</c:v>
                </c:pt>
                <c:pt idx="61">
                  <c:v>69</c:v>
                </c:pt>
                <c:pt idx="62">
                  <c:v>69.5</c:v>
                </c:pt>
                <c:pt idx="63">
                  <c:v>73</c:v>
                </c:pt>
                <c:pt idx="64">
                  <c:v>74</c:v>
                </c:pt>
                <c:pt idx="65">
                  <c:v>76</c:v>
                </c:pt>
                <c:pt idx="66">
                  <c:v>77</c:v>
                </c:pt>
                <c:pt idx="67">
                  <c:v>78</c:v>
                </c:pt>
                <c:pt idx="68">
                  <c:v>79</c:v>
                </c:pt>
                <c:pt idx="69">
                  <c:v>79</c:v>
                </c:pt>
                <c:pt idx="70">
                  <c:v>80</c:v>
                </c:pt>
                <c:pt idx="71">
                  <c:v>80</c:v>
                </c:pt>
                <c:pt idx="72">
                  <c:v>80.5</c:v>
                </c:pt>
                <c:pt idx="73">
                  <c:v>81</c:v>
                </c:pt>
                <c:pt idx="74">
                  <c:v>81</c:v>
                </c:pt>
                <c:pt idx="75">
                  <c:v>82</c:v>
                </c:pt>
                <c:pt idx="76">
                  <c:v>82.5</c:v>
                </c:pt>
                <c:pt idx="77">
                  <c:v>82.5</c:v>
                </c:pt>
                <c:pt idx="78">
                  <c:v>83</c:v>
                </c:pt>
                <c:pt idx="79">
                  <c:v>86</c:v>
                </c:pt>
                <c:pt idx="80">
                  <c:v>87</c:v>
                </c:pt>
                <c:pt idx="81">
                  <c:v>87</c:v>
                </c:pt>
                <c:pt idx="82">
                  <c:v>88</c:v>
                </c:pt>
                <c:pt idx="83">
                  <c:v>88</c:v>
                </c:pt>
                <c:pt idx="84">
                  <c:v>89</c:v>
                </c:pt>
                <c:pt idx="85">
                  <c:v>90</c:v>
                </c:pt>
                <c:pt idx="86">
                  <c:v>93.5</c:v>
                </c:pt>
                <c:pt idx="87">
                  <c:v>97</c:v>
                </c:pt>
                <c:pt idx="88">
                  <c:v>97</c:v>
                </c:pt>
              </c:numCache>
            </c:numRef>
          </c:yVal>
        </c:ser>
        <c:axId val="48065920"/>
        <c:axId val="49222784"/>
      </c:scatterChart>
      <c:valAx>
        <c:axId val="48065920"/>
        <c:scaling>
          <c:orientation val="minMax"/>
        </c:scaling>
        <c:axPos val="b"/>
        <c:numFmt formatCode="0.00" sourceLinked="1"/>
        <c:tickLblPos val="nextTo"/>
        <c:crossAx val="49222784"/>
        <c:crosses val="autoZero"/>
        <c:crossBetween val="midCat"/>
      </c:valAx>
      <c:valAx>
        <c:axId val="49222784"/>
        <c:scaling>
          <c:orientation val="minMax"/>
        </c:scaling>
        <c:axPos val="l"/>
        <c:majorGridlines/>
        <c:numFmt formatCode="0.00" sourceLinked="1"/>
        <c:tickLblPos val="nextTo"/>
        <c:crossAx val="48065920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Q2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Sheet3!$G$1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Sheet3!$C$2:$C$92</c:f>
              <c:numCache>
                <c:formatCode>General</c:formatCode>
                <c:ptCount val="91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15</c:v>
                </c:pt>
                <c:pt idx="8">
                  <c:v>5</c:v>
                </c:pt>
                <c:pt idx="9">
                  <c:v>8</c:v>
                </c:pt>
                <c:pt idx="10">
                  <c:v>8</c:v>
                </c:pt>
                <c:pt idx="11">
                  <c:v>5</c:v>
                </c:pt>
                <c:pt idx="12">
                  <c:v>10</c:v>
                </c:pt>
                <c:pt idx="13">
                  <c:v>9</c:v>
                </c:pt>
                <c:pt idx="14">
                  <c:v>5</c:v>
                </c:pt>
                <c:pt idx="15">
                  <c:v>10</c:v>
                </c:pt>
                <c:pt idx="16">
                  <c:v>5</c:v>
                </c:pt>
                <c:pt idx="17">
                  <c:v>20</c:v>
                </c:pt>
                <c:pt idx="18">
                  <c:v>13</c:v>
                </c:pt>
                <c:pt idx="19">
                  <c:v>14</c:v>
                </c:pt>
                <c:pt idx="20">
                  <c:v>6</c:v>
                </c:pt>
                <c:pt idx="21">
                  <c:v>6</c:v>
                </c:pt>
                <c:pt idx="22">
                  <c:v>2</c:v>
                </c:pt>
                <c:pt idx="23">
                  <c:v>15</c:v>
                </c:pt>
                <c:pt idx="24">
                  <c:v>11</c:v>
                </c:pt>
                <c:pt idx="25">
                  <c:v>7</c:v>
                </c:pt>
                <c:pt idx="26">
                  <c:v>16</c:v>
                </c:pt>
                <c:pt idx="27">
                  <c:v>5</c:v>
                </c:pt>
                <c:pt idx="28">
                  <c:v>5</c:v>
                </c:pt>
                <c:pt idx="29">
                  <c:v>10</c:v>
                </c:pt>
                <c:pt idx="30">
                  <c:v>14</c:v>
                </c:pt>
                <c:pt idx="31">
                  <c:v>19</c:v>
                </c:pt>
                <c:pt idx="32">
                  <c:v>6</c:v>
                </c:pt>
                <c:pt idx="33">
                  <c:v>18</c:v>
                </c:pt>
                <c:pt idx="34">
                  <c:v>20</c:v>
                </c:pt>
                <c:pt idx="35">
                  <c:v>14</c:v>
                </c:pt>
                <c:pt idx="36">
                  <c:v>5</c:v>
                </c:pt>
                <c:pt idx="37">
                  <c:v>19</c:v>
                </c:pt>
                <c:pt idx="38">
                  <c:v>6</c:v>
                </c:pt>
                <c:pt idx="39">
                  <c:v>13</c:v>
                </c:pt>
                <c:pt idx="40">
                  <c:v>16</c:v>
                </c:pt>
                <c:pt idx="41">
                  <c:v>16</c:v>
                </c:pt>
                <c:pt idx="42">
                  <c:v>19</c:v>
                </c:pt>
                <c:pt idx="43">
                  <c:v>15</c:v>
                </c:pt>
                <c:pt idx="44">
                  <c:v>18</c:v>
                </c:pt>
                <c:pt idx="45">
                  <c:v>22</c:v>
                </c:pt>
                <c:pt idx="46">
                  <c:v>8</c:v>
                </c:pt>
                <c:pt idx="47">
                  <c:v>20</c:v>
                </c:pt>
                <c:pt idx="48">
                  <c:v>13</c:v>
                </c:pt>
                <c:pt idx="49">
                  <c:v>16</c:v>
                </c:pt>
                <c:pt idx="50">
                  <c:v>20</c:v>
                </c:pt>
                <c:pt idx="51">
                  <c:v>23</c:v>
                </c:pt>
                <c:pt idx="52">
                  <c:v>15</c:v>
                </c:pt>
                <c:pt idx="53">
                  <c:v>19</c:v>
                </c:pt>
                <c:pt idx="54">
                  <c:v>21</c:v>
                </c:pt>
                <c:pt idx="55">
                  <c:v>10</c:v>
                </c:pt>
                <c:pt idx="56">
                  <c:v>23</c:v>
                </c:pt>
                <c:pt idx="57">
                  <c:v>23</c:v>
                </c:pt>
                <c:pt idx="58">
                  <c:v>25</c:v>
                </c:pt>
                <c:pt idx="59">
                  <c:v>21</c:v>
                </c:pt>
                <c:pt idx="60">
                  <c:v>24</c:v>
                </c:pt>
                <c:pt idx="61">
                  <c:v>21</c:v>
                </c:pt>
                <c:pt idx="62">
                  <c:v>23</c:v>
                </c:pt>
                <c:pt idx="63">
                  <c:v>19</c:v>
                </c:pt>
                <c:pt idx="64">
                  <c:v>23</c:v>
                </c:pt>
                <c:pt idx="65">
                  <c:v>20</c:v>
                </c:pt>
                <c:pt idx="66">
                  <c:v>20</c:v>
                </c:pt>
                <c:pt idx="67">
                  <c:v>21</c:v>
                </c:pt>
                <c:pt idx="68">
                  <c:v>23</c:v>
                </c:pt>
                <c:pt idx="69">
                  <c:v>25</c:v>
                </c:pt>
                <c:pt idx="70">
                  <c:v>21</c:v>
                </c:pt>
                <c:pt idx="71">
                  <c:v>25</c:v>
                </c:pt>
                <c:pt idx="72">
                  <c:v>25</c:v>
                </c:pt>
                <c:pt idx="73">
                  <c:v>23</c:v>
                </c:pt>
              </c:numCache>
            </c:numRef>
          </c:xVal>
          <c:yVal>
            <c:numRef>
              <c:f>Sheet3!$G$2:$G$92</c:f>
              <c:numCache>
                <c:formatCode>0.00</c:formatCode>
                <c:ptCount val="91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22</c:v>
                </c:pt>
                <c:pt idx="7">
                  <c:v>22.5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33</c:v>
                </c:pt>
                <c:pt idx="12">
                  <c:v>33</c:v>
                </c:pt>
                <c:pt idx="13">
                  <c:v>34</c:v>
                </c:pt>
                <c:pt idx="14">
                  <c:v>37</c:v>
                </c:pt>
                <c:pt idx="15">
                  <c:v>37</c:v>
                </c:pt>
                <c:pt idx="16">
                  <c:v>40</c:v>
                </c:pt>
                <c:pt idx="17">
                  <c:v>40.5</c:v>
                </c:pt>
                <c:pt idx="18">
                  <c:v>41</c:v>
                </c:pt>
                <c:pt idx="19">
                  <c:v>41</c:v>
                </c:pt>
                <c:pt idx="20">
                  <c:v>41.5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49.5</c:v>
                </c:pt>
                <c:pt idx="25">
                  <c:v>50</c:v>
                </c:pt>
                <c:pt idx="26">
                  <c:v>52.5</c:v>
                </c:pt>
                <c:pt idx="27">
                  <c:v>53</c:v>
                </c:pt>
                <c:pt idx="28">
                  <c:v>54.5</c:v>
                </c:pt>
                <c:pt idx="29">
                  <c:v>55</c:v>
                </c:pt>
                <c:pt idx="30">
                  <c:v>56</c:v>
                </c:pt>
                <c:pt idx="31">
                  <c:v>56</c:v>
                </c:pt>
                <c:pt idx="32">
                  <c:v>59</c:v>
                </c:pt>
                <c:pt idx="33">
                  <c:v>62.5</c:v>
                </c:pt>
                <c:pt idx="34">
                  <c:v>63</c:v>
                </c:pt>
                <c:pt idx="35">
                  <c:v>63</c:v>
                </c:pt>
                <c:pt idx="36">
                  <c:v>64</c:v>
                </c:pt>
                <c:pt idx="37">
                  <c:v>65</c:v>
                </c:pt>
                <c:pt idx="38">
                  <c:v>65</c:v>
                </c:pt>
                <c:pt idx="39">
                  <c:v>66</c:v>
                </c:pt>
                <c:pt idx="40">
                  <c:v>66</c:v>
                </c:pt>
                <c:pt idx="41">
                  <c:v>66.5</c:v>
                </c:pt>
                <c:pt idx="42">
                  <c:v>67</c:v>
                </c:pt>
                <c:pt idx="43">
                  <c:v>67.5</c:v>
                </c:pt>
                <c:pt idx="44">
                  <c:v>68.5</c:v>
                </c:pt>
                <c:pt idx="45">
                  <c:v>69</c:v>
                </c:pt>
                <c:pt idx="46">
                  <c:v>69</c:v>
                </c:pt>
                <c:pt idx="47">
                  <c:v>69.5</c:v>
                </c:pt>
                <c:pt idx="48">
                  <c:v>73</c:v>
                </c:pt>
                <c:pt idx="49">
                  <c:v>74</c:v>
                </c:pt>
                <c:pt idx="50">
                  <c:v>76</c:v>
                </c:pt>
                <c:pt idx="51">
                  <c:v>77</c:v>
                </c:pt>
                <c:pt idx="52">
                  <c:v>78</c:v>
                </c:pt>
                <c:pt idx="53">
                  <c:v>79</c:v>
                </c:pt>
                <c:pt idx="54">
                  <c:v>79</c:v>
                </c:pt>
                <c:pt idx="55">
                  <c:v>80</c:v>
                </c:pt>
                <c:pt idx="56">
                  <c:v>80</c:v>
                </c:pt>
                <c:pt idx="57">
                  <c:v>80.5</c:v>
                </c:pt>
                <c:pt idx="58">
                  <c:v>81</c:v>
                </c:pt>
                <c:pt idx="59">
                  <c:v>81</c:v>
                </c:pt>
                <c:pt idx="60">
                  <c:v>82</c:v>
                </c:pt>
                <c:pt idx="61">
                  <c:v>82.5</c:v>
                </c:pt>
                <c:pt idx="62">
                  <c:v>82.5</c:v>
                </c:pt>
                <c:pt idx="63">
                  <c:v>83</c:v>
                </c:pt>
                <c:pt idx="64">
                  <c:v>86</c:v>
                </c:pt>
                <c:pt idx="65">
                  <c:v>87</c:v>
                </c:pt>
                <c:pt idx="66">
                  <c:v>87</c:v>
                </c:pt>
                <c:pt idx="67">
                  <c:v>88</c:v>
                </c:pt>
                <c:pt idx="68">
                  <c:v>88</c:v>
                </c:pt>
                <c:pt idx="69">
                  <c:v>89</c:v>
                </c:pt>
                <c:pt idx="70">
                  <c:v>90</c:v>
                </c:pt>
                <c:pt idx="71">
                  <c:v>93.5</c:v>
                </c:pt>
                <c:pt idx="72">
                  <c:v>97</c:v>
                </c:pt>
                <c:pt idx="73">
                  <c:v>97</c:v>
                </c:pt>
              </c:numCache>
            </c:numRef>
          </c:yVal>
        </c:ser>
        <c:axId val="83005824"/>
        <c:axId val="83007360"/>
      </c:scatterChart>
      <c:valAx>
        <c:axId val="83005824"/>
        <c:scaling>
          <c:orientation val="minMax"/>
        </c:scaling>
        <c:axPos val="b"/>
        <c:numFmt formatCode="General" sourceLinked="1"/>
        <c:tickLblPos val="nextTo"/>
        <c:crossAx val="83007360"/>
        <c:crosses val="autoZero"/>
        <c:crossBetween val="midCat"/>
      </c:valAx>
      <c:valAx>
        <c:axId val="83007360"/>
        <c:scaling>
          <c:orientation val="minMax"/>
        </c:scaling>
        <c:axPos val="l"/>
        <c:majorGridlines/>
        <c:numFmt formatCode="0.00" sourceLinked="1"/>
        <c:tickLblPos val="nextTo"/>
        <c:crossAx val="83005824"/>
        <c:crosses val="autoZero"/>
        <c:crossBetween val="midCat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Q1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Sheet3!$G$1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Sheet3!$B$2:$B$92</c:f>
              <c:numCache>
                <c:formatCode>General</c:formatCode>
                <c:ptCount val="91"/>
                <c:pt idx="0">
                  <c:v>2</c:v>
                </c:pt>
                <c:pt idx="1">
                  <c:v>9</c:v>
                </c:pt>
                <c:pt idx="2">
                  <c:v>7</c:v>
                </c:pt>
                <c:pt idx="3">
                  <c:v>11</c:v>
                </c:pt>
                <c:pt idx="4">
                  <c:v>8</c:v>
                </c:pt>
                <c:pt idx="5">
                  <c:v>11</c:v>
                </c:pt>
                <c:pt idx="6">
                  <c:v>16</c:v>
                </c:pt>
                <c:pt idx="7">
                  <c:v>7.5</c:v>
                </c:pt>
                <c:pt idx="8">
                  <c:v>7</c:v>
                </c:pt>
                <c:pt idx="9">
                  <c:v>9</c:v>
                </c:pt>
                <c:pt idx="10">
                  <c:v>7</c:v>
                </c:pt>
                <c:pt idx="11">
                  <c:v>9</c:v>
                </c:pt>
                <c:pt idx="12">
                  <c:v>9</c:v>
                </c:pt>
                <c:pt idx="13">
                  <c:v>6</c:v>
                </c:pt>
                <c:pt idx="14">
                  <c:v>18</c:v>
                </c:pt>
                <c:pt idx="15">
                  <c:v>17</c:v>
                </c:pt>
                <c:pt idx="16">
                  <c:v>13</c:v>
                </c:pt>
                <c:pt idx="17">
                  <c:v>12.5</c:v>
                </c:pt>
                <c:pt idx="18">
                  <c:v>12</c:v>
                </c:pt>
                <c:pt idx="19">
                  <c:v>10</c:v>
                </c:pt>
                <c:pt idx="20">
                  <c:v>17.5</c:v>
                </c:pt>
                <c:pt idx="21">
                  <c:v>18</c:v>
                </c:pt>
                <c:pt idx="22">
                  <c:v>13</c:v>
                </c:pt>
                <c:pt idx="23">
                  <c:v>5</c:v>
                </c:pt>
                <c:pt idx="24">
                  <c:v>19.5</c:v>
                </c:pt>
                <c:pt idx="25">
                  <c:v>15</c:v>
                </c:pt>
                <c:pt idx="26">
                  <c:v>11.5</c:v>
                </c:pt>
                <c:pt idx="27">
                  <c:v>20</c:v>
                </c:pt>
                <c:pt idx="28">
                  <c:v>14.5</c:v>
                </c:pt>
                <c:pt idx="29">
                  <c:v>16</c:v>
                </c:pt>
                <c:pt idx="30">
                  <c:v>16</c:v>
                </c:pt>
                <c:pt idx="31">
                  <c:v>9</c:v>
                </c:pt>
                <c:pt idx="32">
                  <c:v>15</c:v>
                </c:pt>
                <c:pt idx="33">
                  <c:v>17.5</c:v>
                </c:pt>
                <c:pt idx="34">
                  <c:v>15</c:v>
                </c:pt>
                <c:pt idx="35">
                  <c:v>13</c:v>
                </c:pt>
                <c:pt idx="36">
                  <c:v>8</c:v>
                </c:pt>
                <c:pt idx="37">
                  <c:v>13</c:v>
                </c:pt>
                <c:pt idx="38">
                  <c:v>16</c:v>
                </c:pt>
                <c:pt idx="39">
                  <c:v>7</c:v>
                </c:pt>
                <c:pt idx="40">
                  <c:v>16</c:v>
                </c:pt>
                <c:pt idx="41">
                  <c:v>17.5</c:v>
                </c:pt>
                <c:pt idx="42">
                  <c:v>14</c:v>
                </c:pt>
                <c:pt idx="43">
                  <c:v>14.5</c:v>
                </c:pt>
                <c:pt idx="44">
                  <c:v>17.5</c:v>
                </c:pt>
                <c:pt idx="45">
                  <c:v>18</c:v>
                </c:pt>
                <c:pt idx="46">
                  <c:v>18</c:v>
                </c:pt>
                <c:pt idx="47">
                  <c:v>14.5</c:v>
                </c:pt>
                <c:pt idx="48">
                  <c:v>14</c:v>
                </c:pt>
                <c:pt idx="49">
                  <c:v>18</c:v>
                </c:pt>
                <c:pt idx="50">
                  <c:v>19</c:v>
                </c:pt>
                <c:pt idx="51">
                  <c:v>19</c:v>
                </c:pt>
                <c:pt idx="52">
                  <c:v>17</c:v>
                </c:pt>
                <c:pt idx="53">
                  <c:v>20</c:v>
                </c:pt>
                <c:pt idx="54">
                  <c:v>12</c:v>
                </c:pt>
                <c:pt idx="55">
                  <c:v>17</c:v>
                </c:pt>
                <c:pt idx="56">
                  <c:v>14</c:v>
                </c:pt>
                <c:pt idx="57">
                  <c:v>15.5</c:v>
                </c:pt>
                <c:pt idx="58">
                  <c:v>14</c:v>
                </c:pt>
                <c:pt idx="59">
                  <c:v>18</c:v>
                </c:pt>
                <c:pt idx="60">
                  <c:v>20</c:v>
                </c:pt>
                <c:pt idx="61">
                  <c:v>13.5</c:v>
                </c:pt>
                <c:pt idx="62">
                  <c:v>19.5</c:v>
                </c:pt>
                <c:pt idx="63">
                  <c:v>18</c:v>
                </c:pt>
                <c:pt idx="64">
                  <c:v>17</c:v>
                </c:pt>
                <c:pt idx="65">
                  <c:v>16</c:v>
                </c:pt>
                <c:pt idx="66">
                  <c:v>19</c:v>
                </c:pt>
                <c:pt idx="67">
                  <c:v>16</c:v>
                </c:pt>
                <c:pt idx="68">
                  <c:v>18</c:v>
                </c:pt>
                <c:pt idx="69">
                  <c:v>16</c:v>
                </c:pt>
                <c:pt idx="70">
                  <c:v>16</c:v>
                </c:pt>
                <c:pt idx="71">
                  <c:v>15.5</c:v>
                </c:pt>
                <c:pt idx="72">
                  <c:v>20</c:v>
                </c:pt>
                <c:pt idx="73">
                  <c:v>20</c:v>
                </c:pt>
              </c:numCache>
            </c:numRef>
          </c:xVal>
          <c:yVal>
            <c:numRef>
              <c:f>Sheet3!$G$2:$G$92</c:f>
              <c:numCache>
                <c:formatCode>0.00</c:formatCode>
                <c:ptCount val="91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22</c:v>
                </c:pt>
                <c:pt idx="7">
                  <c:v>22.5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33</c:v>
                </c:pt>
                <c:pt idx="12">
                  <c:v>33</c:v>
                </c:pt>
                <c:pt idx="13">
                  <c:v>34</c:v>
                </c:pt>
                <c:pt idx="14">
                  <c:v>37</c:v>
                </c:pt>
                <c:pt idx="15">
                  <c:v>37</c:v>
                </c:pt>
                <c:pt idx="16">
                  <c:v>40</c:v>
                </c:pt>
                <c:pt idx="17">
                  <c:v>40.5</c:v>
                </c:pt>
                <c:pt idx="18">
                  <c:v>41</c:v>
                </c:pt>
                <c:pt idx="19">
                  <c:v>41</c:v>
                </c:pt>
                <c:pt idx="20">
                  <c:v>41.5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49.5</c:v>
                </c:pt>
                <c:pt idx="25">
                  <c:v>50</c:v>
                </c:pt>
                <c:pt idx="26">
                  <c:v>52.5</c:v>
                </c:pt>
                <c:pt idx="27">
                  <c:v>53</c:v>
                </c:pt>
                <c:pt idx="28">
                  <c:v>54.5</c:v>
                </c:pt>
                <c:pt idx="29">
                  <c:v>55</c:v>
                </c:pt>
                <c:pt idx="30">
                  <c:v>56</c:v>
                </c:pt>
                <c:pt idx="31">
                  <c:v>56</c:v>
                </c:pt>
                <c:pt idx="32">
                  <c:v>59</c:v>
                </c:pt>
                <c:pt idx="33">
                  <c:v>62.5</c:v>
                </c:pt>
                <c:pt idx="34">
                  <c:v>63</c:v>
                </c:pt>
                <c:pt idx="35">
                  <c:v>63</c:v>
                </c:pt>
                <c:pt idx="36">
                  <c:v>64</c:v>
                </c:pt>
                <c:pt idx="37">
                  <c:v>65</c:v>
                </c:pt>
                <c:pt idx="38">
                  <c:v>65</c:v>
                </c:pt>
                <c:pt idx="39">
                  <c:v>66</c:v>
                </c:pt>
                <c:pt idx="40">
                  <c:v>66</c:v>
                </c:pt>
                <c:pt idx="41">
                  <c:v>66.5</c:v>
                </c:pt>
                <c:pt idx="42">
                  <c:v>67</c:v>
                </c:pt>
                <c:pt idx="43">
                  <c:v>67.5</c:v>
                </c:pt>
                <c:pt idx="44">
                  <c:v>68.5</c:v>
                </c:pt>
                <c:pt idx="45">
                  <c:v>69</c:v>
                </c:pt>
                <c:pt idx="46">
                  <c:v>69</c:v>
                </c:pt>
                <c:pt idx="47">
                  <c:v>69.5</c:v>
                </c:pt>
                <c:pt idx="48">
                  <c:v>73</c:v>
                </c:pt>
                <c:pt idx="49">
                  <c:v>74</c:v>
                </c:pt>
                <c:pt idx="50">
                  <c:v>76</c:v>
                </c:pt>
                <c:pt idx="51">
                  <c:v>77</c:v>
                </c:pt>
                <c:pt idx="52">
                  <c:v>78</c:v>
                </c:pt>
                <c:pt idx="53">
                  <c:v>79</c:v>
                </c:pt>
                <c:pt idx="54">
                  <c:v>79</c:v>
                </c:pt>
                <c:pt idx="55">
                  <c:v>80</c:v>
                </c:pt>
                <c:pt idx="56">
                  <c:v>80</c:v>
                </c:pt>
                <c:pt idx="57">
                  <c:v>80.5</c:v>
                </c:pt>
                <c:pt idx="58">
                  <c:v>81</c:v>
                </c:pt>
                <c:pt idx="59">
                  <c:v>81</c:v>
                </c:pt>
                <c:pt idx="60">
                  <c:v>82</c:v>
                </c:pt>
                <c:pt idx="61">
                  <c:v>82.5</c:v>
                </c:pt>
                <c:pt idx="62">
                  <c:v>82.5</c:v>
                </c:pt>
                <c:pt idx="63">
                  <c:v>83</c:v>
                </c:pt>
                <c:pt idx="64">
                  <c:v>86</c:v>
                </c:pt>
                <c:pt idx="65">
                  <c:v>87</c:v>
                </c:pt>
                <c:pt idx="66">
                  <c:v>87</c:v>
                </c:pt>
                <c:pt idx="67">
                  <c:v>88</c:v>
                </c:pt>
                <c:pt idx="68">
                  <c:v>88</c:v>
                </c:pt>
                <c:pt idx="69">
                  <c:v>89</c:v>
                </c:pt>
                <c:pt idx="70">
                  <c:v>90</c:v>
                </c:pt>
                <c:pt idx="71">
                  <c:v>93.5</c:v>
                </c:pt>
                <c:pt idx="72">
                  <c:v>97</c:v>
                </c:pt>
                <c:pt idx="73">
                  <c:v>97</c:v>
                </c:pt>
              </c:numCache>
            </c:numRef>
          </c:yVal>
        </c:ser>
        <c:axId val="83031936"/>
        <c:axId val="83033472"/>
      </c:scatterChart>
      <c:valAx>
        <c:axId val="83031936"/>
        <c:scaling>
          <c:orientation val="minMax"/>
        </c:scaling>
        <c:axPos val="b"/>
        <c:numFmt formatCode="General" sourceLinked="1"/>
        <c:tickLblPos val="nextTo"/>
        <c:crossAx val="83033472"/>
        <c:crosses val="autoZero"/>
        <c:crossBetween val="midCat"/>
      </c:valAx>
      <c:valAx>
        <c:axId val="83033472"/>
        <c:scaling>
          <c:orientation val="minMax"/>
        </c:scaling>
        <c:axPos val="l"/>
        <c:majorGridlines/>
        <c:numFmt formatCode="0.00" sourceLinked="1"/>
        <c:tickLblPos val="nextTo"/>
        <c:crossAx val="8303193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val>
            <c:numRef>
              <c:f>Sheet3!$B$2:$B$75</c:f>
              <c:numCache>
                <c:formatCode>General</c:formatCode>
                <c:ptCount val="74"/>
                <c:pt idx="0">
                  <c:v>2</c:v>
                </c:pt>
                <c:pt idx="1">
                  <c:v>9</c:v>
                </c:pt>
                <c:pt idx="2">
                  <c:v>7</c:v>
                </c:pt>
                <c:pt idx="3">
                  <c:v>11</c:v>
                </c:pt>
                <c:pt idx="4">
                  <c:v>8</c:v>
                </c:pt>
                <c:pt idx="5">
                  <c:v>11</c:v>
                </c:pt>
                <c:pt idx="6">
                  <c:v>16</c:v>
                </c:pt>
                <c:pt idx="7">
                  <c:v>7.5</c:v>
                </c:pt>
                <c:pt idx="8">
                  <c:v>7</c:v>
                </c:pt>
                <c:pt idx="9">
                  <c:v>9</c:v>
                </c:pt>
                <c:pt idx="10">
                  <c:v>7</c:v>
                </c:pt>
                <c:pt idx="11">
                  <c:v>9</c:v>
                </c:pt>
                <c:pt idx="12">
                  <c:v>9</c:v>
                </c:pt>
                <c:pt idx="13">
                  <c:v>6</c:v>
                </c:pt>
                <c:pt idx="14">
                  <c:v>18</c:v>
                </c:pt>
                <c:pt idx="15">
                  <c:v>17</c:v>
                </c:pt>
                <c:pt idx="16">
                  <c:v>13</c:v>
                </c:pt>
                <c:pt idx="17">
                  <c:v>12.5</c:v>
                </c:pt>
                <c:pt idx="18">
                  <c:v>12</c:v>
                </c:pt>
                <c:pt idx="19">
                  <c:v>10</c:v>
                </c:pt>
                <c:pt idx="20">
                  <c:v>17.5</c:v>
                </c:pt>
                <c:pt idx="21">
                  <c:v>18</c:v>
                </c:pt>
                <c:pt idx="22">
                  <c:v>13</c:v>
                </c:pt>
                <c:pt idx="23">
                  <c:v>5</c:v>
                </c:pt>
                <c:pt idx="24">
                  <c:v>19.5</c:v>
                </c:pt>
                <c:pt idx="25">
                  <c:v>15</c:v>
                </c:pt>
                <c:pt idx="26">
                  <c:v>11.5</c:v>
                </c:pt>
                <c:pt idx="27">
                  <c:v>20</c:v>
                </c:pt>
                <c:pt idx="28">
                  <c:v>14.5</c:v>
                </c:pt>
                <c:pt idx="29">
                  <c:v>16</c:v>
                </c:pt>
                <c:pt idx="30">
                  <c:v>16</c:v>
                </c:pt>
                <c:pt idx="31">
                  <c:v>9</c:v>
                </c:pt>
                <c:pt idx="32">
                  <c:v>15</c:v>
                </c:pt>
                <c:pt idx="33">
                  <c:v>17.5</c:v>
                </c:pt>
                <c:pt idx="34">
                  <c:v>15</c:v>
                </c:pt>
                <c:pt idx="35">
                  <c:v>13</c:v>
                </c:pt>
                <c:pt idx="36">
                  <c:v>8</c:v>
                </c:pt>
                <c:pt idx="37">
                  <c:v>13</c:v>
                </c:pt>
                <c:pt idx="38">
                  <c:v>16</c:v>
                </c:pt>
                <c:pt idx="39">
                  <c:v>7</c:v>
                </c:pt>
                <c:pt idx="40">
                  <c:v>16</c:v>
                </c:pt>
                <c:pt idx="41">
                  <c:v>17.5</c:v>
                </c:pt>
                <c:pt idx="42">
                  <c:v>14</c:v>
                </c:pt>
                <c:pt idx="43">
                  <c:v>14.5</c:v>
                </c:pt>
                <c:pt idx="44">
                  <c:v>17.5</c:v>
                </c:pt>
                <c:pt idx="45">
                  <c:v>18</c:v>
                </c:pt>
                <c:pt idx="46">
                  <c:v>18</c:v>
                </c:pt>
                <c:pt idx="47">
                  <c:v>14.5</c:v>
                </c:pt>
                <c:pt idx="48">
                  <c:v>14</c:v>
                </c:pt>
                <c:pt idx="49">
                  <c:v>18</c:v>
                </c:pt>
                <c:pt idx="50">
                  <c:v>19</c:v>
                </c:pt>
                <c:pt idx="51">
                  <c:v>19</c:v>
                </c:pt>
                <c:pt idx="52">
                  <c:v>17</c:v>
                </c:pt>
                <c:pt idx="53">
                  <c:v>20</c:v>
                </c:pt>
                <c:pt idx="54">
                  <c:v>12</c:v>
                </c:pt>
                <c:pt idx="55">
                  <c:v>17</c:v>
                </c:pt>
                <c:pt idx="56">
                  <c:v>14</c:v>
                </c:pt>
                <c:pt idx="57">
                  <c:v>15.5</c:v>
                </c:pt>
                <c:pt idx="58">
                  <c:v>14</c:v>
                </c:pt>
                <c:pt idx="59">
                  <c:v>18</c:v>
                </c:pt>
                <c:pt idx="60">
                  <c:v>20</c:v>
                </c:pt>
                <c:pt idx="61">
                  <c:v>13.5</c:v>
                </c:pt>
                <c:pt idx="62">
                  <c:v>19.5</c:v>
                </c:pt>
                <c:pt idx="63">
                  <c:v>18</c:v>
                </c:pt>
                <c:pt idx="64">
                  <c:v>17</c:v>
                </c:pt>
                <c:pt idx="65">
                  <c:v>16</c:v>
                </c:pt>
                <c:pt idx="66">
                  <c:v>19</c:v>
                </c:pt>
                <c:pt idx="67">
                  <c:v>16</c:v>
                </c:pt>
                <c:pt idx="68">
                  <c:v>18</c:v>
                </c:pt>
                <c:pt idx="69">
                  <c:v>16</c:v>
                </c:pt>
                <c:pt idx="70">
                  <c:v>16</c:v>
                </c:pt>
                <c:pt idx="71">
                  <c:v>15.5</c:v>
                </c:pt>
                <c:pt idx="72">
                  <c:v>20</c:v>
                </c:pt>
                <c:pt idx="73">
                  <c:v>20</c:v>
                </c:pt>
              </c:numCache>
            </c:numRef>
          </c:val>
        </c:ser>
        <c:ser>
          <c:idx val="1"/>
          <c:order val="1"/>
          <c:val>
            <c:numRef>
              <c:f>Sheet3!$C$2:$C$75</c:f>
              <c:numCache>
                <c:formatCode>General</c:formatCode>
                <c:ptCount val="74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15</c:v>
                </c:pt>
                <c:pt idx="8">
                  <c:v>5</c:v>
                </c:pt>
                <c:pt idx="9">
                  <c:v>8</c:v>
                </c:pt>
                <c:pt idx="10">
                  <c:v>8</c:v>
                </c:pt>
                <c:pt idx="11">
                  <c:v>5</c:v>
                </c:pt>
                <c:pt idx="12">
                  <c:v>10</c:v>
                </c:pt>
                <c:pt idx="13">
                  <c:v>9</c:v>
                </c:pt>
                <c:pt idx="14">
                  <c:v>5</c:v>
                </c:pt>
                <c:pt idx="15">
                  <c:v>10</c:v>
                </c:pt>
                <c:pt idx="16">
                  <c:v>5</c:v>
                </c:pt>
                <c:pt idx="17">
                  <c:v>20</c:v>
                </c:pt>
                <c:pt idx="18">
                  <c:v>13</c:v>
                </c:pt>
                <c:pt idx="19">
                  <c:v>14</c:v>
                </c:pt>
                <c:pt idx="20">
                  <c:v>6</c:v>
                </c:pt>
                <c:pt idx="21">
                  <c:v>6</c:v>
                </c:pt>
                <c:pt idx="22">
                  <c:v>2</c:v>
                </c:pt>
                <c:pt idx="23">
                  <c:v>15</c:v>
                </c:pt>
                <c:pt idx="24">
                  <c:v>11</c:v>
                </c:pt>
                <c:pt idx="25">
                  <c:v>7</c:v>
                </c:pt>
                <c:pt idx="26">
                  <c:v>16</c:v>
                </c:pt>
                <c:pt idx="27">
                  <c:v>5</c:v>
                </c:pt>
                <c:pt idx="28">
                  <c:v>5</c:v>
                </c:pt>
                <c:pt idx="29">
                  <c:v>10</c:v>
                </c:pt>
                <c:pt idx="30">
                  <c:v>14</c:v>
                </c:pt>
                <c:pt idx="31">
                  <c:v>19</c:v>
                </c:pt>
                <c:pt idx="32">
                  <c:v>6</c:v>
                </c:pt>
                <c:pt idx="33">
                  <c:v>18</c:v>
                </c:pt>
                <c:pt idx="34">
                  <c:v>20</c:v>
                </c:pt>
                <c:pt idx="35">
                  <c:v>14</c:v>
                </c:pt>
                <c:pt idx="36">
                  <c:v>5</c:v>
                </c:pt>
                <c:pt idx="37">
                  <c:v>19</c:v>
                </c:pt>
                <c:pt idx="38">
                  <c:v>6</c:v>
                </c:pt>
                <c:pt idx="39">
                  <c:v>13</c:v>
                </c:pt>
                <c:pt idx="40">
                  <c:v>16</c:v>
                </c:pt>
                <c:pt idx="41">
                  <c:v>16</c:v>
                </c:pt>
                <c:pt idx="42">
                  <c:v>19</c:v>
                </c:pt>
                <c:pt idx="43">
                  <c:v>15</c:v>
                </c:pt>
                <c:pt idx="44">
                  <c:v>18</c:v>
                </c:pt>
                <c:pt idx="45">
                  <c:v>22</c:v>
                </c:pt>
                <c:pt idx="46">
                  <c:v>8</c:v>
                </c:pt>
                <c:pt idx="47">
                  <c:v>20</c:v>
                </c:pt>
                <c:pt idx="48">
                  <c:v>13</c:v>
                </c:pt>
                <c:pt idx="49">
                  <c:v>16</c:v>
                </c:pt>
                <c:pt idx="50">
                  <c:v>20</c:v>
                </c:pt>
                <c:pt idx="51">
                  <c:v>23</c:v>
                </c:pt>
                <c:pt idx="52">
                  <c:v>15</c:v>
                </c:pt>
                <c:pt idx="53">
                  <c:v>19</c:v>
                </c:pt>
                <c:pt idx="54">
                  <c:v>21</c:v>
                </c:pt>
                <c:pt idx="55">
                  <c:v>10</c:v>
                </c:pt>
                <c:pt idx="56">
                  <c:v>23</c:v>
                </c:pt>
                <c:pt idx="57">
                  <c:v>23</c:v>
                </c:pt>
                <c:pt idx="58">
                  <c:v>25</c:v>
                </c:pt>
                <c:pt idx="59">
                  <c:v>21</c:v>
                </c:pt>
                <c:pt idx="60">
                  <c:v>24</c:v>
                </c:pt>
                <c:pt idx="61">
                  <c:v>21</c:v>
                </c:pt>
                <c:pt idx="62">
                  <c:v>23</c:v>
                </c:pt>
                <c:pt idx="63">
                  <c:v>19</c:v>
                </c:pt>
                <c:pt idx="64">
                  <c:v>23</c:v>
                </c:pt>
                <c:pt idx="65">
                  <c:v>20</c:v>
                </c:pt>
                <c:pt idx="66">
                  <c:v>20</c:v>
                </c:pt>
                <c:pt idx="67">
                  <c:v>21</c:v>
                </c:pt>
                <c:pt idx="68">
                  <c:v>23</c:v>
                </c:pt>
                <c:pt idx="69">
                  <c:v>25</c:v>
                </c:pt>
                <c:pt idx="70">
                  <c:v>21</c:v>
                </c:pt>
                <c:pt idx="71">
                  <c:v>25</c:v>
                </c:pt>
                <c:pt idx="72">
                  <c:v>25</c:v>
                </c:pt>
                <c:pt idx="73">
                  <c:v>23</c:v>
                </c:pt>
              </c:numCache>
            </c:numRef>
          </c:val>
        </c:ser>
        <c:ser>
          <c:idx val="2"/>
          <c:order val="2"/>
          <c:val>
            <c:numRef>
              <c:f>Sheet3!$D$2:$D$75</c:f>
              <c:numCache>
                <c:formatCode>General</c:formatCode>
                <c:ptCount val="7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14</c:v>
                </c:pt>
                <c:pt idx="15">
                  <c:v>5</c:v>
                </c:pt>
                <c:pt idx="16">
                  <c:v>2</c:v>
                </c:pt>
                <c:pt idx="17">
                  <c:v>7</c:v>
                </c:pt>
                <c:pt idx="18">
                  <c:v>2</c:v>
                </c:pt>
                <c:pt idx="19">
                  <c:v>2</c:v>
                </c:pt>
                <c:pt idx="20">
                  <c:v>10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8</c:v>
                </c:pt>
                <c:pt idx="27">
                  <c:v>4</c:v>
                </c:pt>
                <c:pt idx="28">
                  <c:v>8</c:v>
                </c:pt>
                <c:pt idx="29">
                  <c:v>0</c:v>
                </c:pt>
                <c:pt idx="30">
                  <c:v>9</c:v>
                </c:pt>
                <c:pt idx="31">
                  <c:v>6</c:v>
                </c:pt>
                <c:pt idx="32">
                  <c:v>7</c:v>
                </c:pt>
                <c:pt idx="33">
                  <c:v>4</c:v>
                </c:pt>
                <c:pt idx="34">
                  <c:v>0</c:v>
                </c:pt>
                <c:pt idx="35">
                  <c:v>15</c:v>
                </c:pt>
                <c:pt idx="36">
                  <c:v>20</c:v>
                </c:pt>
                <c:pt idx="37">
                  <c:v>9</c:v>
                </c:pt>
                <c:pt idx="38">
                  <c:v>11</c:v>
                </c:pt>
                <c:pt idx="39">
                  <c:v>13</c:v>
                </c:pt>
                <c:pt idx="40">
                  <c:v>2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8</c:v>
                </c:pt>
                <c:pt idx="45">
                  <c:v>12</c:v>
                </c:pt>
                <c:pt idx="46">
                  <c:v>12</c:v>
                </c:pt>
                <c:pt idx="47">
                  <c:v>4</c:v>
                </c:pt>
                <c:pt idx="48">
                  <c:v>20</c:v>
                </c:pt>
                <c:pt idx="49">
                  <c:v>11</c:v>
                </c:pt>
                <c:pt idx="50">
                  <c:v>14</c:v>
                </c:pt>
                <c:pt idx="51">
                  <c:v>8</c:v>
                </c:pt>
                <c:pt idx="52">
                  <c:v>16</c:v>
                </c:pt>
                <c:pt idx="53">
                  <c:v>11</c:v>
                </c:pt>
                <c:pt idx="54">
                  <c:v>16</c:v>
                </c:pt>
                <c:pt idx="55">
                  <c:v>20</c:v>
                </c:pt>
                <c:pt idx="56">
                  <c:v>8</c:v>
                </c:pt>
                <c:pt idx="57">
                  <c:v>15</c:v>
                </c:pt>
                <c:pt idx="58">
                  <c:v>11</c:v>
                </c:pt>
                <c:pt idx="59">
                  <c:v>7</c:v>
                </c:pt>
                <c:pt idx="60">
                  <c:v>8</c:v>
                </c:pt>
                <c:pt idx="61">
                  <c:v>15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18</c:v>
                </c:pt>
                <c:pt idx="66">
                  <c:v>17</c:v>
                </c:pt>
                <c:pt idx="67">
                  <c:v>18</c:v>
                </c:pt>
                <c:pt idx="68">
                  <c:v>16</c:v>
                </c:pt>
                <c:pt idx="69">
                  <c:v>15</c:v>
                </c:pt>
                <c:pt idx="70">
                  <c:v>20</c:v>
                </c:pt>
                <c:pt idx="71">
                  <c:v>18</c:v>
                </c:pt>
                <c:pt idx="72">
                  <c:v>19</c:v>
                </c:pt>
                <c:pt idx="73">
                  <c:v>19</c:v>
                </c:pt>
              </c:numCache>
            </c:numRef>
          </c:val>
        </c:ser>
        <c:ser>
          <c:idx val="3"/>
          <c:order val="3"/>
          <c:val>
            <c:numRef>
              <c:f>Sheet3!$E$2:$E$75</c:f>
              <c:numCache>
                <c:formatCode>General</c:formatCode>
                <c:ptCount val="7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  <c:pt idx="9">
                  <c:v>3</c:v>
                </c:pt>
                <c:pt idx="10">
                  <c:v>5</c:v>
                </c:pt>
                <c:pt idx="11">
                  <c:v>13</c:v>
                </c:pt>
                <c:pt idx="12">
                  <c:v>10</c:v>
                </c:pt>
                <c:pt idx="13">
                  <c:v>14</c:v>
                </c:pt>
                <c:pt idx="14">
                  <c:v>0</c:v>
                </c:pt>
                <c:pt idx="15">
                  <c:v>5</c:v>
                </c:pt>
                <c:pt idx="16">
                  <c:v>10</c:v>
                </c:pt>
                <c:pt idx="17">
                  <c:v>0</c:v>
                </c:pt>
                <c:pt idx="18">
                  <c:v>10</c:v>
                </c:pt>
                <c:pt idx="19">
                  <c:v>11</c:v>
                </c:pt>
                <c:pt idx="20">
                  <c:v>7</c:v>
                </c:pt>
                <c:pt idx="21">
                  <c:v>10</c:v>
                </c:pt>
                <c:pt idx="22">
                  <c:v>20</c:v>
                </c:pt>
                <c:pt idx="23">
                  <c:v>20</c:v>
                </c:pt>
                <c:pt idx="24">
                  <c:v>15</c:v>
                </c:pt>
                <c:pt idx="25">
                  <c:v>22</c:v>
                </c:pt>
                <c:pt idx="26">
                  <c:v>17</c:v>
                </c:pt>
                <c:pt idx="27">
                  <c:v>20</c:v>
                </c:pt>
                <c:pt idx="28">
                  <c:v>18</c:v>
                </c:pt>
                <c:pt idx="29">
                  <c:v>21</c:v>
                </c:pt>
                <c:pt idx="30">
                  <c:v>15</c:v>
                </c:pt>
                <c:pt idx="31">
                  <c:v>20</c:v>
                </c:pt>
                <c:pt idx="32">
                  <c:v>21</c:v>
                </c:pt>
                <c:pt idx="33">
                  <c:v>21</c:v>
                </c:pt>
                <c:pt idx="34">
                  <c:v>18</c:v>
                </c:pt>
                <c:pt idx="35">
                  <c:v>15</c:v>
                </c:pt>
                <c:pt idx="36">
                  <c:v>23</c:v>
                </c:pt>
                <c:pt idx="37">
                  <c:v>20</c:v>
                </c:pt>
                <c:pt idx="38">
                  <c:v>22</c:v>
                </c:pt>
                <c:pt idx="39">
                  <c:v>23</c:v>
                </c:pt>
                <c:pt idx="40">
                  <c:v>22</c:v>
                </c:pt>
                <c:pt idx="41">
                  <c:v>17</c:v>
                </c:pt>
                <c:pt idx="42">
                  <c:v>20</c:v>
                </c:pt>
                <c:pt idx="43">
                  <c:v>22</c:v>
                </c:pt>
                <c:pt idx="44">
                  <c:v>21</c:v>
                </c:pt>
                <c:pt idx="45">
                  <c:v>17</c:v>
                </c:pt>
                <c:pt idx="46">
                  <c:v>21</c:v>
                </c:pt>
                <c:pt idx="47">
                  <c:v>21</c:v>
                </c:pt>
                <c:pt idx="48">
                  <c:v>16</c:v>
                </c:pt>
                <c:pt idx="49">
                  <c:v>23</c:v>
                </c:pt>
                <c:pt idx="50">
                  <c:v>15</c:v>
                </c:pt>
                <c:pt idx="51">
                  <c:v>23</c:v>
                </c:pt>
                <c:pt idx="52">
                  <c:v>20</c:v>
                </c:pt>
                <c:pt idx="53">
                  <c:v>21</c:v>
                </c:pt>
                <c:pt idx="54">
                  <c:v>20</c:v>
                </c:pt>
                <c:pt idx="55">
                  <c:v>25</c:v>
                </c:pt>
                <c:pt idx="56">
                  <c:v>25</c:v>
                </c:pt>
                <c:pt idx="57">
                  <c:v>17</c:v>
                </c:pt>
                <c:pt idx="58">
                  <c:v>21</c:v>
                </c:pt>
                <c:pt idx="59">
                  <c:v>25</c:v>
                </c:pt>
                <c:pt idx="60">
                  <c:v>20</c:v>
                </c:pt>
                <c:pt idx="61">
                  <c:v>23</c:v>
                </c:pt>
                <c:pt idx="62">
                  <c:v>22</c:v>
                </c:pt>
                <c:pt idx="63">
                  <c:v>23</c:v>
                </c:pt>
                <c:pt idx="64">
                  <c:v>22</c:v>
                </c:pt>
                <c:pt idx="65">
                  <c:v>23</c:v>
                </c:pt>
                <c:pt idx="66">
                  <c:v>23</c:v>
                </c:pt>
                <c:pt idx="67">
                  <c:v>23</c:v>
                </c:pt>
                <c:pt idx="68">
                  <c:v>21</c:v>
                </c:pt>
                <c:pt idx="69">
                  <c:v>23</c:v>
                </c:pt>
                <c:pt idx="70">
                  <c:v>23</c:v>
                </c:pt>
                <c:pt idx="71">
                  <c:v>25</c:v>
                </c:pt>
                <c:pt idx="72">
                  <c:v>25</c:v>
                </c:pt>
                <c:pt idx="73">
                  <c:v>25</c:v>
                </c:pt>
              </c:numCache>
            </c:numRef>
          </c:val>
        </c:ser>
        <c:ser>
          <c:idx val="4"/>
          <c:order val="4"/>
          <c:val>
            <c:numRef>
              <c:f>Sheet3!$F$2:$F$75</c:f>
              <c:numCache>
                <c:formatCode>General</c:formatCode>
                <c:ptCount val="7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0</c:v>
                </c:pt>
                <c:pt idx="10">
                  <c:v>4</c:v>
                </c:pt>
                <c:pt idx="11">
                  <c:v>6</c:v>
                </c:pt>
                <c:pt idx="12">
                  <c:v>4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  <c:pt idx="17">
                  <c:v>1</c:v>
                </c:pt>
                <c:pt idx="18">
                  <c:v>4</c:v>
                </c:pt>
                <c:pt idx="19">
                  <c:v>4</c:v>
                </c:pt>
                <c:pt idx="20">
                  <c:v>1</c:v>
                </c:pt>
                <c:pt idx="21">
                  <c:v>4</c:v>
                </c:pt>
                <c:pt idx="22">
                  <c:v>9</c:v>
                </c:pt>
                <c:pt idx="23">
                  <c:v>6</c:v>
                </c:pt>
                <c:pt idx="24">
                  <c:v>4</c:v>
                </c:pt>
                <c:pt idx="25">
                  <c:v>4</c:v>
                </c:pt>
                <c:pt idx="26">
                  <c:v>0</c:v>
                </c:pt>
                <c:pt idx="27">
                  <c:v>4</c:v>
                </c:pt>
                <c:pt idx="28">
                  <c:v>9</c:v>
                </c:pt>
                <c:pt idx="29">
                  <c:v>8</c:v>
                </c:pt>
                <c:pt idx="30">
                  <c:v>2</c:v>
                </c:pt>
                <c:pt idx="31">
                  <c:v>2</c:v>
                </c:pt>
                <c:pt idx="32">
                  <c:v>10</c:v>
                </c:pt>
                <c:pt idx="33">
                  <c:v>2</c:v>
                </c:pt>
                <c:pt idx="34">
                  <c:v>10</c:v>
                </c:pt>
                <c:pt idx="35">
                  <c:v>6</c:v>
                </c:pt>
                <c:pt idx="36">
                  <c:v>8</c:v>
                </c:pt>
                <c:pt idx="37">
                  <c:v>4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8</c:v>
                </c:pt>
                <c:pt idx="43">
                  <c:v>10</c:v>
                </c:pt>
                <c:pt idx="44">
                  <c:v>4</c:v>
                </c:pt>
                <c:pt idx="45">
                  <c:v>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6</c:v>
                </c:pt>
                <c:pt idx="50">
                  <c:v>8</c:v>
                </c:pt>
                <c:pt idx="51">
                  <c:v>4</c:v>
                </c:pt>
                <c:pt idx="52">
                  <c:v>10</c:v>
                </c:pt>
                <c:pt idx="53">
                  <c:v>8</c:v>
                </c:pt>
                <c:pt idx="54">
                  <c:v>10</c:v>
                </c:pt>
                <c:pt idx="55">
                  <c:v>8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6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8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8</c:v>
                </c:pt>
                <c:pt idx="73">
                  <c:v>10</c:v>
                </c:pt>
              </c:numCache>
            </c:numRef>
          </c:val>
        </c:ser>
        <c:overlap val="100"/>
        <c:axId val="82181120"/>
        <c:axId val="82461440"/>
      </c:barChart>
      <c:catAx>
        <c:axId val="82181120"/>
        <c:scaling>
          <c:orientation val="minMax"/>
        </c:scaling>
        <c:axPos val="b"/>
        <c:tickLblPos val="nextTo"/>
        <c:crossAx val="82461440"/>
        <c:crosses val="autoZero"/>
        <c:auto val="1"/>
        <c:lblAlgn val="ctr"/>
        <c:lblOffset val="100"/>
      </c:catAx>
      <c:valAx>
        <c:axId val="82461440"/>
        <c:scaling>
          <c:orientation val="minMax"/>
        </c:scaling>
        <c:axPos val="l"/>
        <c:majorGridlines/>
        <c:numFmt formatCode="General" sourceLinked="1"/>
        <c:tickLblPos val="nextTo"/>
        <c:crossAx val="8218112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sec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Sheet4!$F$1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Sheet4!$E$2:$E$97</c:f>
              <c:numCache>
                <c:formatCode>General</c:formatCode>
                <c:ptCount val="9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</c:numCache>
            </c:numRef>
          </c:xVal>
          <c:yVal>
            <c:numRef>
              <c:f>Sheet4!$F$2:$F$97</c:f>
              <c:numCache>
                <c:formatCode>0.00</c:formatCode>
                <c:ptCount val="96"/>
                <c:pt idx="0">
                  <c:v>0</c:v>
                </c:pt>
                <c:pt idx="1">
                  <c:v>80.5</c:v>
                </c:pt>
                <c:pt idx="2">
                  <c:v>0</c:v>
                </c:pt>
                <c:pt idx="3">
                  <c:v>42</c:v>
                </c:pt>
                <c:pt idx="4">
                  <c:v>0</c:v>
                </c:pt>
                <c:pt idx="5">
                  <c:v>44</c:v>
                </c:pt>
                <c:pt idx="6">
                  <c:v>88</c:v>
                </c:pt>
                <c:pt idx="7">
                  <c:v>20</c:v>
                </c:pt>
                <c:pt idx="8">
                  <c:v>73</c:v>
                </c:pt>
                <c:pt idx="9">
                  <c:v>86</c:v>
                </c:pt>
                <c:pt idx="10">
                  <c:v>56</c:v>
                </c:pt>
                <c:pt idx="11">
                  <c:v>65</c:v>
                </c:pt>
                <c:pt idx="12">
                  <c:v>59</c:v>
                </c:pt>
                <c:pt idx="13">
                  <c:v>83</c:v>
                </c:pt>
                <c:pt idx="14">
                  <c:v>41</c:v>
                </c:pt>
                <c:pt idx="15">
                  <c:v>90</c:v>
                </c:pt>
                <c:pt idx="16">
                  <c:v>78</c:v>
                </c:pt>
                <c:pt idx="17">
                  <c:v>46</c:v>
                </c:pt>
                <c:pt idx="18">
                  <c:v>54.5</c:v>
                </c:pt>
                <c:pt idx="19">
                  <c:v>63</c:v>
                </c:pt>
                <c:pt idx="20">
                  <c:v>50</c:v>
                </c:pt>
                <c:pt idx="21">
                  <c:v>9</c:v>
                </c:pt>
                <c:pt idx="22">
                  <c:v>34</c:v>
                </c:pt>
                <c:pt idx="23">
                  <c:v>28</c:v>
                </c:pt>
                <c:pt idx="24">
                  <c:v>40.5</c:v>
                </c:pt>
                <c:pt idx="25">
                  <c:v>69</c:v>
                </c:pt>
                <c:pt idx="26">
                  <c:v>81</c:v>
                </c:pt>
                <c:pt idx="27">
                  <c:v>66</c:v>
                </c:pt>
                <c:pt idx="28">
                  <c:v>49.5</c:v>
                </c:pt>
                <c:pt idx="29">
                  <c:v>65</c:v>
                </c:pt>
                <c:pt idx="30">
                  <c:v>89</c:v>
                </c:pt>
                <c:pt idx="31">
                  <c:v>93.5</c:v>
                </c:pt>
                <c:pt idx="32">
                  <c:v>0</c:v>
                </c:pt>
                <c:pt idx="33">
                  <c:v>77</c:v>
                </c:pt>
                <c:pt idx="34">
                  <c:v>81</c:v>
                </c:pt>
                <c:pt idx="35">
                  <c:v>79</c:v>
                </c:pt>
                <c:pt idx="36">
                  <c:v>62.5</c:v>
                </c:pt>
                <c:pt idx="37">
                  <c:v>0</c:v>
                </c:pt>
                <c:pt idx="38">
                  <c:v>63</c:v>
                </c:pt>
                <c:pt idx="39">
                  <c:v>67.5</c:v>
                </c:pt>
                <c:pt idx="40">
                  <c:v>53</c:v>
                </c:pt>
                <c:pt idx="41">
                  <c:v>41.5</c:v>
                </c:pt>
                <c:pt idx="42">
                  <c:v>17</c:v>
                </c:pt>
                <c:pt idx="43">
                  <c:v>0</c:v>
                </c:pt>
                <c:pt idx="44">
                  <c:v>82.5</c:v>
                </c:pt>
                <c:pt idx="45">
                  <c:v>66</c:v>
                </c:pt>
                <c:pt idx="47">
                  <c:v>64</c:v>
                </c:pt>
                <c:pt idx="48">
                  <c:v>88</c:v>
                </c:pt>
                <c:pt idx="49">
                  <c:v>74</c:v>
                </c:pt>
                <c:pt idx="50">
                  <c:v>87</c:v>
                </c:pt>
                <c:pt idx="51">
                  <c:v>87</c:v>
                </c:pt>
                <c:pt idx="52">
                  <c:v>56</c:v>
                </c:pt>
                <c:pt idx="53">
                  <c:v>20</c:v>
                </c:pt>
                <c:pt idx="54">
                  <c:v>66.5</c:v>
                </c:pt>
                <c:pt idx="55">
                  <c:v>33</c:v>
                </c:pt>
                <c:pt idx="56">
                  <c:v>22.5</c:v>
                </c:pt>
                <c:pt idx="57">
                  <c:v>13</c:v>
                </c:pt>
                <c:pt idx="58">
                  <c:v>80</c:v>
                </c:pt>
                <c:pt idx="59">
                  <c:v>37</c:v>
                </c:pt>
                <c:pt idx="60">
                  <c:v>80</c:v>
                </c:pt>
                <c:pt idx="61">
                  <c:v>76</c:v>
                </c:pt>
                <c:pt idx="62">
                  <c:v>82</c:v>
                </c:pt>
                <c:pt idx="63">
                  <c:v>55</c:v>
                </c:pt>
                <c:pt idx="64">
                  <c:v>40</c:v>
                </c:pt>
                <c:pt idx="65">
                  <c:v>0</c:v>
                </c:pt>
                <c:pt idx="66">
                  <c:v>68.5</c:v>
                </c:pt>
                <c:pt idx="67">
                  <c:v>67</c:v>
                </c:pt>
                <c:pt idx="68">
                  <c:v>79</c:v>
                </c:pt>
                <c:pt idx="69">
                  <c:v>0</c:v>
                </c:pt>
                <c:pt idx="70">
                  <c:v>26</c:v>
                </c:pt>
                <c:pt idx="71">
                  <c:v>52.5</c:v>
                </c:pt>
                <c:pt idx="72">
                  <c:v>37</c:v>
                </c:pt>
                <c:pt idx="73">
                  <c:v>41</c:v>
                </c:pt>
                <c:pt idx="74">
                  <c:v>0</c:v>
                </c:pt>
                <c:pt idx="75">
                  <c:v>33</c:v>
                </c:pt>
                <c:pt idx="76">
                  <c:v>22</c:v>
                </c:pt>
                <c:pt idx="77">
                  <c:v>97</c:v>
                </c:pt>
                <c:pt idx="78">
                  <c:v>0</c:v>
                </c:pt>
                <c:pt idx="79">
                  <c:v>20</c:v>
                </c:pt>
                <c:pt idx="80">
                  <c:v>0</c:v>
                </c:pt>
                <c:pt idx="81">
                  <c:v>97</c:v>
                </c:pt>
                <c:pt idx="82">
                  <c:v>0</c:v>
                </c:pt>
                <c:pt idx="83">
                  <c:v>69.5</c:v>
                </c:pt>
                <c:pt idx="84">
                  <c:v>82.5</c:v>
                </c:pt>
                <c:pt idx="85">
                  <c:v>0</c:v>
                </c:pt>
                <c:pt idx="86">
                  <c:v>25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69</c:v>
                </c:pt>
              </c:numCache>
            </c:numRef>
          </c:yVal>
        </c:ser>
        <c:axId val="141783808"/>
        <c:axId val="141785344"/>
      </c:scatterChart>
      <c:valAx>
        <c:axId val="141783808"/>
        <c:scaling>
          <c:orientation val="minMax"/>
          <c:max val="4"/>
          <c:min val="3"/>
        </c:scaling>
        <c:axPos val="b"/>
        <c:numFmt formatCode="General" sourceLinked="1"/>
        <c:tickLblPos val="nextTo"/>
        <c:crossAx val="141785344"/>
        <c:crosses val="autoZero"/>
        <c:crossBetween val="midCat"/>
      </c:valAx>
      <c:valAx>
        <c:axId val="141785344"/>
        <c:scaling>
          <c:orientation val="minMax"/>
        </c:scaling>
        <c:axPos val="l"/>
        <c:majorGridlines/>
        <c:numFmt formatCode="0.00" sourceLinked="1"/>
        <c:tickLblPos val="nextTo"/>
        <c:crossAx val="141783808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OVERALL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min=13.5,</a:t>
            </a:r>
            <a:r>
              <a:rPr lang="en-US" sz="2400" baseline="0" dirty="0"/>
              <a:t> max=97, </a:t>
            </a:r>
            <a:r>
              <a:rPr lang="en-US" sz="2400" baseline="0" dirty="0" err="1"/>
              <a:t>avg</a:t>
            </a:r>
            <a:r>
              <a:rPr lang="en-US" sz="2400" baseline="0" dirty="0"/>
              <a:t>=58</a:t>
            </a:r>
            <a:endParaRPr lang="en-US" sz="2400" dirty="0"/>
          </a:p>
        </c:rich>
      </c:tx>
      <c:layout>
        <c:manualLayout>
          <c:xMode val="edge"/>
          <c:yMode val="edge"/>
          <c:x val="0.71273263161864364"/>
          <c:y val="1.3548925337039068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Sheet2!$A$2:$A$88</c:f>
              <c:numCache>
                <c:formatCode>General</c:formatCode>
                <c:ptCount val="87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9</c:v>
                </c:pt>
                <c:pt idx="9">
                  <c:v>0</c:v>
                </c:pt>
                <c:pt idx="10">
                  <c:v>11</c:v>
                </c:pt>
                <c:pt idx="11">
                  <c:v>8</c:v>
                </c:pt>
                <c:pt idx="12">
                  <c:v>5</c:v>
                </c:pt>
                <c:pt idx="13">
                  <c:v>14</c:v>
                </c:pt>
                <c:pt idx="14">
                  <c:v>15</c:v>
                </c:pt>
                <c:pt idx="15">
                  <c:v>10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6</c:v>
                </c:pt>
                <c:pt idx="20">
                  <c:v>10</c:v>
                </c:pt>
                <c:pt idx="21">
                  <c:v>0</c:v>
                </c:pt>
                <c:pt idx="22">
                  <c:v>0</c:v>
                </c:pt>
                <c:pt idx="23">
                  <c:v>13</c:v>
                </c:pt>
                <c:pt idx="24">
                  <c:v>8</c:v>
                </c:pt>
                <c:pt idx="25">
                  <c:v>6</c:v>
                </c:pt>
                <c:pt idx="26">
                  <c:v>4</c:v>
                </c:pt>
                <c:pt idx="27">
                  <c:v>1</c:v>
                </c:pt>
                <c:pt idx="28">
                  <c:v>5</c:v>
                </c:pt>
                <c:pt idx="29">
                  <c:v>9</c:v>
                </c:pt>
                <c:pt idx="30">
                  <c:v>10</c:v>
                </c:pt>
                <c:pt idx="31">
                  <c:v>13</c:v>
                </c:pt>
                <c:pt idx="32">
                  <c:v>11</c:v>
                </c:pt>
                <c:pt idx="33">
                  <c:v>14</c:v>
                </c:pt>
                <c:pt idx="34">
                  <c:v>16</c:v>
                </c:pt>
                <c:pt idx="35">
                  <c:v>1</c:v>
                </c:pt>
                <c:pt idx="36">
                  <c:v>3</c:v>
                </c:pt>
                <c:pt idx="37">
                  <c:v>5</c:v>
                </c:pt>
                <c:pt idx="38">
                  <c:v>0</c:v>
                </c:pt>
                <c:pt idx="39">
                  <c:v>11</c:v>
                </c:pt>
                <c:pt idx="40">
                  <c:v>8</c:v>
                </c:pt>
                <c:pt idx="41">
                  <c:v>14</c:v>
                </c:pt>
                <c:pt idx="42">
                  <c:v>14</c:v>
                </c:pt>
                <c:pt idx="43">
                  <c:v>12</c:v>
                </c:pt>
                <c:pt idx="44">
                  <c:v>20</c:v>
                </c:pt>
                <c:pt idx="45">
                  <c:v>10</c:v>
                </c:pt>
                <c:pt idx="46">
                  <c:v>8</c:v>
                </c:pt>
                <c:pt idx="47">
                  <c:v>12</c:v>
                </c:pt>
                <c:pt idx="48">
                  <c:v>16</c:v>
                </c:pt>
                <c:pt idx="49">
                  <c:v>10</c:v>
                </c:pt>
                <c:pt idx="50">
                  <c:v>13</c:v>
                </c:pt>
                <c:pt idx="51">
                  <c:v>9</c:v>
                </c:pt>
                <c:pt idx="52">
                  <c:v>15</c:v>
                </c:pt>
                <c:pt idx="53">
                  <c:v>12</c:v>
                </c:pt>
                <c:pt idx="54">
                  <c:v>13</c:v>
                </c:pt>
                <c:pt idx="55">
                  <c:v>17</c:v>
                </c:pt>
                <c:pt idx="56">
                  <c:v>16</c:v>
                </c:pt>
                <c:pt idx="57">
                  <c:v>20</c:v>
                </c:pt>
                <c:pt idx="58">
                  <c:v>12</c:v>
                </c:pt>
                <c:pt idx="59">
                  <c:v>19</c:v>
                </c:pt>
                <c:pt idx="60">
                  <c:v>15</c:v>
                </c:pt>
                <c:pt idx="61">
                  <c:v>15</c:v>
                </c:pt>
                <c:pt idx="62">
                  <c:v>13</c:v>
                </c:pt>
                <c:pt idx="63">
                  <c:v>15</c:v>
                </c:pt>
                <c:pt idx="64">
                  <c:v>15</c:v>
                </c:pt>
                <c:pt idx="65">
                  <c:v>19</c:v>
                </c:pt>
                <c:pt idx="66">
                  <c:v>16</c:v>
                </c:pt>
                <c:pt idx="67">
                  <c:v>15</c:v>
                </c:pt>
                <c:pt idx="68">
                  <c:v>8</c:v>
                </c:pt>
                <c:pt idx="69">
                  <c:v>12</c:v>
                </c:pt>
                <c:pt idx="70">
                  <c:v>9</c:v>
                </c:pt>
                <c:pt idx="71">
                  <c:v>12</c:v>
                </c:pt>
                <c:pt idx="72">
                  <c:v>11</c:v>
                </c:pt>
                <c:pt idx="73">
                  <c:v>18</c:v>
                </c:pt>
                <c:pt idx="74">
                  <c:v>19</c:v>
                </c:pt>
                <c:pt idx="75">
                  <c:v>16</c:v>
                </c:pt>
                <c:pt idx="76">
                  <c:v>19</c:v>
                </c:pt>
                <c:pt idx="77">
                  <c:v>12</c:v>
                </c:pt>
                <c:pt idx="78">
                  <c:v>17</c:v>
                </c:pt>
                <c:pt idx="79">
                  <c:v>16</c:v>
                </c:pt>
                <c:pt idx="80">
                  <c:v>15</c:v>
                </c:pt>
                <c:pt idx="81">
                  <c:v>20</c:v>
                </c:pt>
                <c:pt idx="82">
                  <c:v>18</c:v>
                </c:pt>
                <c:pt idx="83">
                  <c:v>15</c:v>
                </c:pt>
                <c:pt idx="84">
                  <c:v>14</c:v>
                </c:pt>
                <c:pt idx="85">
                  <c:v>13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94-406A-8672-1710D456461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Sheet2!$B$2:$B$88</c:f>
              <c:numCache>
                <c:formatCode>General</c:formatCode>
                <c:ptCount val="87"/>
                <c:pt idx="0">
                  <c:v>6.5</c:v>
                </c:pt>
                <c:pt idx="1">
                  <c:v>14.5</c:v>
                </c:pt>
                <c:pt idx="2">
                  <c:v>10</c:v>
                </c:pt>
                <c:pt idx="3">
                  <c:v>10</c:v>
                </c:pt>
                <c:pt idx="4">
                  <c:v>11.5</c:v>
                </c:pt>
                <c:pt idx="5">
                  <c:v>17</c:v>
                </c:pt>
                <c:pt idx="6">
                  <c:v>8</c:v>
                </c:pt>
                <c:pt idx="7">
                  <c:v>13</c:v>
                </c:pt>
                <c:pt idx="8">
                  <c:v>6</c:v>
                </c:pt>
                <c:pt idx="9">
                  <c:v>11.5</c:v>
                </c:pt>
                <c:pt idx="10">
                  <c:v>11</c:v>
                </c:pt>
                <c:pt idx="11">
                  <c:v>12.5</c:v>
                </c:pt>
                <c:pt idx="12">
                  <c:v>14.5</c:v>
                </c:pt>
                <c:pt idx="13">
                  <c:v>14.5</c:v>
                </c:pt>
                <c:pt idx="14">
                  <c:v>6</c:v>
                </c:pt>
                <c:pt idx="15">
                  <c:v>13</c:v>
                </c:pt>
                <c:pt idx="16">
                  <c:v>12</c:v>
                </c:pt>
                <c:pt idx="17">
                  <c:v>15</c:v>
                </c:pt>
                <c:pt idx="18">
                  <c:v>16.5</c:v>
                </c:pt>
                <c:pt idx="19">
                  <c:v>16</c:v>
                </c:pt>
                <c:pt idx="20">
                  <c:v>8</c:v>
                </c:pt>
                <c:pt idx="21">
                  <c:v>14</c:v>
                </c:pt>
                <c:pt idx="22">
                  <c:v>14.5</c:v>
                </c:pt>
                <c:pt idx="23">
                  <c:v>6</c:v>
                </c:pt>
                <c:pt idx="24">
                  <c:v>16.5</c:v>
                </c:pt>
                <c:pt idx="25">
                  <c:v>16</c:v>
                </c:pt>
                <c:pt idx="26">
                  <c:v>13</c:v>
                </c:pt>
                <c:pt idx="27">
                  <c:v>15.5</c:v>
                </c:pt>
                <c:pt idx="28">
                  <c:v>4</c:v>
                </c:pt>
                <c:pt idx="29">
                  <c:v>12</c:v>
                </c:pt>
                <c:pt idx="30">
                  <c:v>15.5</c:v>
                </c:pt>
                <c:pt idx="31">
                  <c:v>16</c:v>
                </c:pt>
                <c:pt idx="32">
                  <c:v>17</c:v>
                </c:pt>
                <c:pt idx="33">
                  <c:v>7.5</c:v>
                </c:pt>
                <c:pt idx="34">
                  <c:v>14</c:v>
                </c:pt>
                <c:pt idx="35">
                  <c:v>20</c:v>
                </c:pt>
                <c:pt idx="36">
                  <c:v>20</c:v>
                </c:pt>
                <c:pt idx="37">
                  <c:v>19.5</c:v>
                </c:pt>
                <c:pt idx="38">
                  <c:v>8</c:v>
                </c:pt>
                <c:pt idx="39">
                  <c:v>17</c:v>
                </c:pt>
                <c:pt idx="40">
                  <c:v>20</c:v>
                </c:pt>
                <c:pt idx="41">
                  <c:v>15</c:v>
                </c:pt>
                <c:pt idx="42">
                  <c:v>11</c:v>
                </c:pt>
                <c:pt idx="43">
                  <c:v>15</c:v>
                </c:pt>
                <c:pt idx="44">
                  <c:v>15.5</c:v>
                </c:pt>
                <c:pt idx="45">
                  <c:v>9</c:v>
                </c:pt>
                <c:pt idx="46">
                  <c:v>20</c:v>
                </c:pt>
                <c:pt idx="47">
                  <c:v>15</c:v>
                </c:pt>
                <c:pt idx="48">
                  <c:v>20</c:v>
                </c:pt>
                <c:pt idx="49">
                  <c:v>15</c:v>
                </c:pt>
                <c:pt idx="50">
                  <c:v>19</c:v>
                </c:pt>
                <c:pt idx="51">
                  <c:v>20</c:v>
                </c:pt>
                <c:pt idx="52">
                  <c:v>12.5</c:v>
                </c:pt>
                <c:pt idx="53">
                  <c:v>20</c:v>
                </c:pt>
                <c:pt idx="54">
                  <c:v>15</c:v>
                </c:pt>
                <c:pt idx="55">
                  <c:v>19</c:v>
                </c:pt>
                <c:pt idx="56">
                  <c:v>18.5</c:v>
                </c:pt>
                <c:pt idx="57">
                  <c:v>14.5</c:v>
                </c:pt>
                <c:pt idx="58">
                  <c:v>20</c:v>
                </c:pt>
                <c:pt idx="59">
                  <c:v>7</c:v>
                </c:pt>
                <c:pt idx="60">
                  <c:v>16.5</c:v>
                </c:pt>
                <c:pt idx="61">
                  <c:v>20</c:v>
                </c:pt>
                <c:pt idx="62">
                  <c:v>20</c:v>
                </c:pt>
                <c:pt idx="63">
                  <c:v>17</c:v>
                </c:pt>
                <c:pt idx="64">
                  <c:v>16</c:v>
                </c:pt>
                <c:pt idx="65">
                  <c:v>19.5</c:v>
                </c:pt>
                <c:pt idx="66">
                  <c:v>17.5</c:v>
                </c:pt>
                <c:pt idx="67">
                  <c:v>20</c:v>
                </c:pt>
                <c:pt idx="68">
                  <c:v>20</c:v>
                </c:pt>
                <c:pt idx="69">
                  <c:v>19.5</c:v>
                </c:pt>
                <c:pt idx="70">
                  <c:v>18.5</c:v>
                </c:pt>
                <c:pt idx="71">
                  <c:v>14.5</c:v>
                </c:pt>
                <c:pt idx="72">
                  <c:v>17.5</c:v>
                </c:pt>
                <c:pt idx="73">
                  <c:v>15</c:v>
                </c:pt>
                <c:pt idx="74">
                  <c:v>17</c:v>
                </c:pt>
                <c:pt idx="75">
                  <c:v>12</c:v>
                </c:pt>
                <c:pt idx="76">
                  <c:v>10.5</c:v>
                </c:pt>
                <c:pt idx="77">
                  <c:v>20</c:v>
                </c:pt>
                <c:pt idx="78">
                  <c:v>20</c:v>
                </c:pt>
                <c:pt idx="79">
                  <c:v>19.5</c:v>
                </c:pt>
                <c:pt idx="80">
                  <c:v>20</c:v>
                </c:pt>
                <c:pt idx="81">
                  <c:v>17</c:v>
                </c:pt>
                <c:pt idx="82">
                  <c:v>20</c:v>
                </c:pt>
                <c:pt idx="83">
                  <c:v>19</c:v>
                </c:pt>
                <c:pt idx="84">
                  <c:v>20</c:v>
                </c:pt>
                <c:pt idx="85">
                  <c:v>20</c:v>
                </c:pt>
                <c:pt idx="86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94-406A-8672-1710D456461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Sheet2!$C$2:$C$88</c:f>
              <c:numCache>
                <c:formatCode>General</c:formatCode>
                <c:ptCount val="87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18</c:v>
                </c:pt>
                <c:pt idx="15">
                  <c:v>4</c:v>
                </c:pt>
                <c:pt idx="16">
                  <c:v>16</c:v>
                </c:pt>
                <c:pt idx="17">
                  <c:v>5</c:v>
                </c:pt>
                <c:pt idx="18">
                  <c:v>4</c:v>
                </c:pt>
                <c:pt idx="19">
                  <c:v>3</c:v>
                </c:pt>
                <c:pt idx="20">
                  <c:v>6</c:v>
                </c:pt>
                <c:pt idx="21">
                  <c:v>6</c:v>
                </c:pt>
                <c:pt idx="22">
                  <c:v>4</c:v>
                </c:pt>
                <c:pt idx="23">
                  <c:v>6</c:v>
                </c:pt>
                <c:pt idx="24">
                  <c:v>4</c:v>
                </c:pt>
                <c:pt idx="25">
                  <c:v>6</c:v>
                </c:pt>
                <c:pt idx="26">
                  <c:v>4</c:v>
                </c:pt>
                <c:pt idx="27">
                  <c:v>6</c:v>
                </c:pt>
                <c:pt idx="28">
                  <c:v>9</c:v>
                </c:pt>
                <c:pt idx="29">
                  <c:v>5</c:v>
                </c:pt>
                <c:pt idx="30">
                  <c:v>7</c:v>
                </c:pt>
                <c:pt idx="31">
                  <c:v>5</c:v>
                </c:pt>
                <c:pt idx="32">
                  <c:v>8</c:v>
                </c:pt>
                <c:pt idx="33">
                  <c:v>4</c:v>
                </c:pt>
                <c:pt idx="34">
                  <c:v>19</c:v>
                </c:pt>
                <c:pt idx="35">
                  <c:v>15</c:v>
                </c:pt>
                <c:pt idx="36">
                  <c:v>20</c:v>
                </c:pt>
                <c:pt idx="37">
                  <c:v>4</c:v>
                </c:pt>
                <c:pt idx="38">
                  <c:v>18</c:v>
                </c:pt>
                <c:pt idx="39">
                  <c:v>8</c:v>
                </c:pt>
                <c:pt idx="40">
                  <c:v>5</c:v>
                </c:pt>
                <c:pt idx="41">
                  <c:v>4</c:v>
                </c:pt>
                <c:pt idx="42">
                  <c:v>5</c:v>
                </c:pt>
                <c:pt idx="43">
                  <c:v>3</c:v>
                </c:pt>
                <c:pt idx="44">
                  <c:v>4</c:v>
                </c:pt>
                <c:pt idx="45">
                  <c:v>8</c:v>
                </c:pt>
                <c:pt idx="46">
                  <c:v>3</c:v>
                </c:pt>
                <c:pt idx="47">
                  <c:v>5</c:v>
                </c:pt>
                <c:pt idx="48">
                  <c:v>18</c:v>
                </c:pt>
                <c:pt idx="49">
                  <c:v>14</c:v>
                </c:pt>
                <c:pt idx="50">
                  <c:v>6</c:v>
                </c:pt>
                <c:pt idx="51">
                  <c:v>6</c:v>
                </c:pt>
                <c:pt idx="52">
                  <c:v>19</c:v>
                </c:pt>
                <c:pt idx="53">
                  <c:v>4</c:v>
                </c:pt>
                <c:pt idx="54">
                  <c:v>10</c:v>
                </c:pt>
                <c:pt idx="55">
                  <c:v>15</c:v>
                </c:pt>
                <c:pt idx="56">
                  <c:v>20</c:v>
                </c:pt>
                <c:pt idx="57">
                  <c:v>18</c:v>
                </c:pt>
                <c:pt idx="58">
                  <c:v>5</c:v>
                </c:pt>
                <c:pt idx="59">
                  <c:v>8</c:v>
                </c:pt>
                <c:pt idx="60">
                  <c:v>6</c:v>
                </c:pt>
                <c:pt idx="61">
                  <c:v>10</c:v>
                </c:pt>
                <c:pt idx="62">
                  <c:v>20</c:v>
                </c:pt>
                <c:pt idx="63">
                  <c:v>5</c:v>
                </c:pt>
                <c:pt idx="64">
                  <c:v>6</c:v>
                </c:pt>
                <c:pt idx="65">
                  <c:v>5</c:v>
                </c:pt>
                <c:pt idx="66">
                  <c:v>6</c:v>
                </c:pt>
                <c:pt idx="67">
                  <c:v>5</c:v>
                </c:pt>
                <c:pt idx="68">
                  <c:v>16</c:v>
                </c:pt>
                <c:pt idx="69">
                  <c:v>6</c:v>
                </c:pt>
                <c:pt idx="70">
                  <c:v>16</c:v>
                </c:pt>
                <c:pt idx="71">
                  <c:v>20</c:v>
                </c:pt>
                <c:pt idx="72">
                  <c:v>16</c:v>
                </c:pt>
                <c:pt idx="73">
                  <c:v>15</c:v>
                </c:pt>
                <c:pt idx="74">
                  <c:v>5</c:v>
                </c:pt>
                <c:pt idx="75">
                  <c:v>16</c:v>
                </c:pt>
                <c:pt idx="76">
                  <c:v>17</c:v>
                </c:pt>
                <c:pt idx="77">
                  <c:v>18</c:v>
                </c:pt>
                <c:pt idx="78">
                  <c:v>6</c:v>
                </c:pt>
                <c:pt idx="79">
                  <c:v>18</c:v>
                </c:pt>
                <c:pt idx="80">
                  <c:v>18</c:v>
                </c:pt>
                <c:pt idx="81">
                  <c:v>20</c:v>
                </c:pt>
                <c:pt idx="82">
                  <c:v>15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94-406A-8672-1710D456461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Sheet2!$D$2:$D$88</c:f>
              <c:numCache>
                <c:formatCode>General</c:formatCode>
                <c:ptCount val="87"/>
                <c:pt idx="0">
                  <c:v>1</c:v>
                </c:pt>
                <c:pt idx="1">
                  <c:v>0</c:v>
                </c:pt>
                <c:pt idx="2">
                  <c:v>5.5</c:v>
                </c:pt>
                <c:pt idx="3">
                  <c:v>6</c:v>
                </c:pt>
                <c:pt idx="4">
                  <c:v>10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8</c:v>
                </c:pt>
                <c:pt idx="12">
                  <c:v>7</c:v>
                </c:pt>
                <c:pt idx="13">
                  <c:v>1</c:v>
                </c:pt>
                <c:pt idx="14">
                  <c:v>0</c:v>
                </c:pt>
                <c:pt idx="15">
                  <c:v>6</c:v>
                </c:pt>
                <c:pt idx="16">
                  <c:v>10</c:v>
                </c:pt>
                <c:pt idx="17">
                  <c:v>7</c:v>
                </c:pt>
                <c:pt idx="18">
                  <c:v>6</c:v>
                </c:pt>
                <c:pt idx="19">
                  <c:v>8</c:v>
                </c:pt>
                <c:pt idx="20">
                  <c:v>3</c:v>
                </c:pt>
                <c:pt idx="21">
                  <c:v>15</c:v>
                </c:pt>
                <c:pt idx="22">
                  <c:v>10</c:v>
                </c:pt>
                <c:pt idx="23">
                  <c:v>8.5</c:v>
                </c:pt>
                <c:pt idx="24">
                  <c:v>4.5</c:v>
                </c:pt>
                <c:pt idx="25">
                  <c:v>3.5</c:v>
                </c:pt>
                <c:pt idx="26">
                  <c:v>9</c:v>
                </c:pt>
                <c:pt idx="27">
                  <c:v>16</c:v>
                </c:pt>
                <c:pt idx="28">
                  <c:v>13</c:v>
                </c:pt>
                <c:pt idx="29">
                  <c:v>10.5</c:v>
                </c:pt>
                <c:pt idx="30">
                  <c:v>12</c:v>
                </c:pt>
                <c:pt idx="31">
                  <c:v>7.5</c:v>
                </c:pt>
                <c:pt idx="32">
                  <c:v>7</c:v>
                </c:pt>
                <c:pt idx="33">
                  <c:v>15</c:v>
                </c:pt>
                <c:pt idx="34">
                  <c:v>2.5</c:v>
                </c:pt>
                <c:pt idx="35">
                  <c:v>16.5</c:v>
                </c:pt>
                <c:pt idx="36">
                  <c:v>6</c:v>
                </c:pt>
                <c:pt idx="37">
                  <c:v>7.5</c:v>
                </c:pt>
                <c:pt idx="38">
                  <c:v>12.5</c:v>
                </c:pt>
                <c:pt idx="39">
                  <c:v>5</c:v>
                </c:pt>
                <c:pt idx="40">
                  <c:v>5.5</c:v>
                </c:pt>
                <c:pt idx="41">
                  <c:v>15</c:v>
                </c:pt>
                <c:pt idx="42">
                  <c:v>10</c:v>
                </c:pt>
                <c:pt idx="43">
                  <c:v>10</c:v>
                </c:pt>
                <c:pt idx="44">
                  <c:v>0</c:v>
                </c:pt>
                <c:pt idx="45">
                  <c:v>14</c:v>
                </c:pt>
                <c:pt idx="46">
                  <c:v>14</c:v>
                </c:pt>
                <c:pt idx="47">
                  <c:v>14</c:v>
                </c:pt>
                <c:pt idx="48">
                  <c:v>7.5</c:v>
                </c:pt>
                <c:pt idx="49">
                  <c:v>6</c:v>
                </c:pt>
                <c:pt idx="50">
                  <c:v>17.5</c:v>
                </c:pt>
                <c:pt idx="51">
                  <c:v>17.5</c:v>
                </c:pt>
                <c:pt idx="52">
                  <c:v>1.5</c:v>
                </c:pt>
                <c:pt idx="53">
                  <c:v>15</c:v>
                </c:pt>
                <c:pt idx="54">
                  <c:v>17</c:v>
                </c:pt>
                <c:pt idx="55">
                  <c:v>12.5</c:v>
                </c:pt>
                <c:pt idx="56">
                  <c:v>14</c:v>
                </c:pt>
                <c:pt idx="57">
                  <c:v>17</c:v>
                </c:pt>
                <c:pt idx="58">
                  <c:v>16.5</c:v>
                </c:pt>
                <c:pt idx="59">
                  <c:v>20</c:v>
                </c:pt>
                <c:pt idx="60">
                  <c:v>16</c:v>
                </c:pt>
                <c:pt idx="61">
                  <c:v>9.5</c:v>
                </c:pt>
                <c:pt idx="62">
                  <c:v>18</c:v>
                </c:pt>
                <c:pt idx="63">
                  <c:v>19</c:v>
                </c:pt>
                <c:pt idx="64">
                  <c:v>19</c:v>
                </c:pt>
                <c:pt idx="65">
                  <c:v>13.5</c:v>
                </c:pt>
                <c:pt idx="66">
                  <c:v>18.5</c:v>
                </c:pt>
                <c:pt idx="67">
                  <c:v>19</c:v>
                </c:pt>
                <c:pt idx="68">
                  <c:v>18.5</c:v>
                </c:pt>
                <c:pt idx="69">
                  <c:v>20</c:v>
                </c:pt>
                <c:pt idx="70">
                  <c:v>20</c:v>
                </c:pt>
                <c:pt idx="71">
                  <c:v>13</c:v>
                </c:pt>
                <c:pt idx="72">
                  <c:v>16.5</c:v>
                </c:pt>
                <c:pt idx="73">
                  <c:v>15</c:v>
                </c:pt>
                <c:pt idx="74">
                  <c:v>19</c:v>
                </c:pt>
                <c:pt idx="75">
                  <c:v>20</c:v>
                </c:pt>
                <c:pt idx="76">
                  <c:v>19</c:v>
                </c:pt>
                <c:pt idx="77">
                  <c:v>15</c:v>
                </c:pt>
                <c:pt idx="78">
                  <c:v>20</c:v>
                </c:pt>
                <c:pt idx="79">
                  <c:v>14</c:v>
                </c:pt>
                <c:pt idx="80">
                  <c:v>14.5</c:v>
                </c:pt>
                <c:pt idx="81">
                  <c:v>14</c:v>
                </c:pt>
                <c:pt idx="82">
                  <c:v>18</c:v>
                </c:pt>
                <c:pt idx="83">
                  <c:v>18</c:v>
                </c:pt>
                <c:pt idx="84">
                  <c:v>17</c:v>
                </c:pt>
                <c:pt idx="85">
                  <c:v>19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94-406A-8672-1710D456461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val>
            <c:numRef>
              <c:f>Sheet2!$E$2:$E$88</c:f>
              <c:numCache>
                <c:formatCode>General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5.5</c:v>
                </c:pt>
                <c:pt idx="4">
                  <c:v>4</c:v>
                </c:pt>
                <c:pt idx="5">
                  <c:v>0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7.5</c:v>
                </c:pt>
                <c:pt idx="10">
                  <c:v>4</c:v>
                </c:pt>
                <c:pt idx="11">
                  <c:v>0</c:v>
                </c:pt>
                <c:pt idx="12">
                  <c:v>4</c:v>
                </c:pt>
                <c:pt idx="13">
                  <c:v>4.5</c:v>
                </c:pt>
                <c:pt idx="14">
                  <c:v>0</c:v>
                </c:pt>
                <c:pt idx="15">
                  <c:v>6</c:v>
                </c:pt>
                <c:pt idx="16">
                  <c:v>0</c:v>
                </c:pt>
                <c:pt idx="17">
                  <c:v>10.5</c:v>
                </c:pt>
                <c:pt idx="18">
                  <c:v>11.5</c:v>
                </c:pt>
                <c:pt idx="19">
                  <c:v>8.5</c:v>
                </c:pt>
                <c:pt idx="20">
                  <c:v>15</c:v>
                </c:pt>
                <c:pt idx="21">
                  <c:v>8</c:v>
                </c:pt>
                <c:pt idx="22">
                  <c:v>14.5</c:v>
                </c:pt>
                <c:pt idx="23">
                  <c:v>10.5</c:v>
                </c:pt>
                <c:pt idx="24">
                  <c:v>11.5</c:v>
                </c:pt>
                <c:pt idx="25">
                  <c:v>13.5</c:v>
                </c:pt>
                <c:pt idx="26">
                  <c:v>16</c:v>
                </c:pt>
                <c:pt idx="27">
                  <c:v>11</c:v>
                </c:pt>
                <c:pt idx="28">
                  <c:v>19</c:v>
                </c:pt>
                <c:pt idx="29">
                  <c:v>15</c:v>
                </c:pt>
                <c:pt idx="30">
                  <c:v>7</c:v>
                </c:pt>
                <c:pt idx="31">
                  <c:v>10.5</c:v>
                </c:pt>
                <c:pt idx="32">
                  <c:v>9</c:v>
                </c:pt>
                <c:pt idx="33">
                  <c:v>12</c:v>
                </c:pt>
                <c:pt idx="34">
                  <c:v>1</c:v>
                </c:pt>
                <c:pt idx="35">
                  <c:v>0</c:v>
                </c:pt>
                <c:pt idx="36">
                  <c:v>4</c:v>
                </c:pt>
                <c:pt idx="37">
                  <c:v>17.5</c:v>
                </c:pt>
                <c:pt idx="38">
                  <c:v>16</c:v>
                </c:pt>
                <c:pt idx="39">
                  <c:v>14</c:v>
                </c:pt>
                <c:pt idx="40">
                  <c:v>17</c:v>
                </c:pt>
                <c:pt idx="41">
                  <c:v>8</c:v>
                </c:pt>
                <c:pt idx="42">
                  <c:v>16.5</c:v>
                </c:pt>
                <c:pt idx="43">
                  <c:v>18</c:v>
                </c:pt>
                <c:pt idx="44">
                  <c:v>19</c:v>
                </c:pt>
                <c:pt idx="45">
                  <c:v>18</c:v>
                </c:pt>
                <c:pt idx="46">
                  <c:v>14.5</c:v>
                </c:pt>
                <c:pt idx="47">
                  <c:v>14</c:v>
                </c:pt>
                <c:pt idx="48">
                  <c:v>0</c:v>
                </c:pt>
                <c:pt idx="49">
                  <c:v>17.5</c:v>
                </c:pt>
                <c:pt idx="50">
                  <c:v>7</c:v>
                </c:pt>
                <c:pt idx="51">
                  <c:v>12</c:v>
                </c:pt>
                <c:pt idx="52">
                  <c:v>18</c:v>
                </c:pt>
                <c:pt idx="53">
                  <c:v>15.5</c:v>
                </c:pt>
                <c:pt idx="54">
                  <c:v>11.5</c:v>
                </c:pt>
                <c:pt idx="55">
                  <c:v>5</c:v>
                </c:pt>
                <c:pt idx="56">
                  <c:v>0</c:v>
                </c:pt>
                <c:pt idx="57">
                  <c:v>0</c:v>
                </c:pt>
                <c:pt idx="58">
                  <c:v>17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3</c:v>
                </c:pt>
                <c:pt idx="63">
                  <c:v>19</c:v>
                </c:pt>
                <c:pt idx="64">
                  <c:v>20</c:v>
                </c:pt>
                <c:pt idx="65">
                  <c:v>19</c:v>
                </c:pt>
                <c:pt idx="66">
                  <c:v>18</c:v>
                </c:pt>
                <c:pt idx="67">
                  <c:v>17</c:v>
                </c:pt>
                <c:pt idx="68">
                  <c:v>14</c:v>
                </c:pt>
                <c:pt idx="69">
                  <c:v>20</c:v>
                </c:pt>
                <c:pt idx="70">
                  <c:v>14</c:v>
                </c:pt>
                <c:pt idx="71">
                  <c:v>19</c:v>
                </c:pt>
                <c:pt idx="72">
                  <c:v>18</c:v>
                </c:pt>
                <c:pt idx="73">
                  <c:v>16</c:v>
                </c:pt>
                <c:pt idx="74">
                  <c:v>19</c:v>
                </c:pt>
                <c:pt idx="75">
                  <c:v>15.5</c:v>
                </c:pt>
                <c:pt idx="76">
                  <c:v>14</c:v>
                </c:pt>
                <c:pt idx="77">
                  <c:v>16</c:v>
                </c:pt>
                <c:pt idx="78">
                  <c:v>19</c:v>
                </c:pt>
                <c:pt idx="79">
                  <c:v>17</c:v>
                </c:pt>
                <c:pt idx="80">
                  <c:v>18</c:v>
                </c:pt>
                <c:pt idx="81">
                  <c:v>19</c:v>
                </c:pt>
                <c:pt idx="82">
                  <c:v>19</c:v>
                </c:pt>
                <c:pt idx="83">
                  <c:v>18</c:v>
                </c:pt>
                <c:pt idx="84">
                  <c:v>19</c:v>
                </c:pt>
                <c:pt idx="85">
                  <c:v>20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94-406A-8672-1710D4564619}"/>
            </c:ext>
          </c:extLst>
        </c:ser>
        <c:overlap val="100"/>
        <c:axId val="82809216"/>
        <c:axId val="82810752"/>
      </c:barChart>
      <c:catAx>
        <c:axId val="82809216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10752"/>
        <c:crossesAt val="0"/>
        <c:auto val="1"/>
        <c:lblAlgn val="ctr"/>
        <c:lblOffset val="100"/>
      </c:catAx>
      <c:valAx>
        <c:axId val="8281075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092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Sec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Sheet1!$A$2:$A$91</c:f>
              <c:numCache>
                <c:formatCode>General</c:formatCode>
                <c:ptCount val="9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418E-4134-8F43-8138D305E94B}"/>
            </c:ext>
          </c:extLst>
        </c:ser>
        <c:axId val="82826752"/>
        <c:axId val="82854272"/>
      </c:scatterChart>
      <c:valAx>
        <c:axId val="82826752"/>
        <c:scaling>
          <c:orientation val="minMax"/>
          <c:max val="4"/>
          <c:min val="3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54272"/>
        <c:crosses val="autoZero"/>
        <c:crossBetween val="midCat"/>
        <c:majorUnit val="1"/>
      </c:valAx>
      <c:valAx>
        <c:axId val="8285427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26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Sheet1!$F$96:$J$96</c:f>
              <c:strCache>
                <c:ptCount val="5"/>
                <c:pt idx="0">
                  <c:v>mid2Q1</c:v>
                </c:pt>
                <c:pt idx="1">
                  <c:v>mid2Q2</c:v>
                </c:pt>
                <c:pt idx="2">
                  <c:v>mid2Q3</c:v>
                </c:pt>
                <c:pt idx="3">
                  <c:v>mid2Q4</c:v>
                </c:pt>
                <c:pt idx="4">
                  <c:v>mid2Q5</c:v>
                </c:pt>
              </c:strCache>
            </c:strRef>
          </c:cat>
          <c:val>
            <c:numRef>
              <c:f>Sheet1!$F$97:$J$97</c:f>
              <c:numCache>
                <c:formatCode>General</c:formatCode>
                <c:ptCount val="5"/>
                <c:pt idx="0">
                  <c:v>71.117500000000007</c:v>
                </c:pt>
                <c:pt idx="1">
                  <c:v>56.292000000000009</c:v>
                </c:pt>
                <c:pt idx="2">
                  <c:v>41.416666666666643</c:v>
                </c:pt>
                <c:pt idx="3">
                  <c:v>65.611999999999995</c:v>
                </c:pt>
                <c:pt idx="4">
                  <c:v>62.349999999999994</c:v>
                </c:pt>
              </c:numCache>
            </c:numRef>
          </c:val>
        </c:ser>
        <c:axId val="82865536"/>
        <c:axId val="82887808"/>
      </c:barChart>
      <c:catAx>
        <c:axId val="82865536"/>
        <c:scaling>
          <c:orientation val="minMax"/>
        </c:scaling>
        <c:axPos val="b"/>
        <c:tickLblPos val="nextTo"/>
        <c:crossAx val="82887808"/>
        <c:crosses val="autoZero"/>
        <c:auto val="1"/>
        <c:lblAlgn val="ctr"/>
        <c:lblOffset val="100"/>
      </c:catAx>
      <c:valAx>
        <c:axId val="82887808"/>
        <c:scaling>
          <c:orientation val="minMax"/>
        </c:scaling>
        <c:axPos val="l"/>
        <c:majorGridlines/>
        <c:numFmt formatCode="General" sourceLinked="1"/>
        <c:tickLblPos val="nextTo"/>
        <c:crossAx val="8286553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Q5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Sheet3!$G$1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Sheet3!$F$2:$F$92</c:f>
              <c:numCache>
                <c:formatCode>General</c:formatCode>
                <c:ptCount val="91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0</c:v>
                </c:pt>
                <c:pt idx="10">
                  <c:v>4</c:v>
                </c:pt>
                <c:pt idx="11">
                  <c:v>6</c:v>
                </c:pt>
                <c:pt idx="12">
                  <c:v>4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10</c:v>
                </c:pt>
                <c:pt idx="17">
                  <c:v>1</c:v>
                </c:pt>
                <c:pt idx="18">
                  <c:v>4</c:v>
                </c:pt>
                <c:pt idx="19">
                  <c:v>4</c:v>
                </c:pt>
                <c:pt idx="20">
                  <c:v>1</c:v>
                </c:pt>
                <c:pt idx="21">
                  <c:v>4</c:v>
                </c:pt>
                <c:pt idx="22">
                  <c:v>9</c:v>
                </c:pt>
                <c:pt idx="23">
                  <c:v>6</c:v>
                </c:pt>
                <c:pt idx="24">
                  <c:v>4</c:v>
                </c:pt>
                <c:pt idx="25">
                  <c:v>4</c:v>
                </c:pt>
                <c:pt idx="26">
                  <c:v>0</c:v>
                </c:pt>
                <c:pt idx="27">
                  <c:v>4</c:v>
                </c:pt>
                <c:pt idx="28">
                  <c:v>9</c:v>
                </c:pt>
                <c:pt idx="29">
                  <c:v>8</c:v>
                </c:pt>
                <c:pt idx="30">
                  <c:v>2</c:v>
                </c:pt>
                <c:pt idx="31">
                  <c:v>2</c:v>
                </c:pt>
                <c:pt idx="32">
                  <c:v>10</c:v>
                </c:pt>
                <c:pt idx="33">
                  <c:v>2</c:v>
                </c:pt>
                <c:pt idx="34">
                  <c:v>10</c:v>
                </c:pt>
                <c:pt idx="35">
                  <c:v>6</c:v>
                </c:pt>
                <c:pt idx="36">
                  <c:v>8</c:v>
                </c:pt>
                <c:pt idx="37">
                  <c:v>4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8</c:v>
                </c:pt>
                <c:pt idx="43">
                  <c:v>10</c:v>
                </c:pt>
                <c:pt idx="44">
                  <c:v>4</c:v>
                </c:pt>
                <c:pt idx="45">
                  <c:v>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6</c:v>
                </c:pt>
                <c:pt idx="50">
                  <c:v>8</c:v>
                </c:pt>
                <c:pt idx="51">
                  <c:v>4</c:v>
                </c:pt>
                <c:pt idx="52">
                  <c:v>10</c:v>
                </c:pt>
                <c:pt idx="53">
                  <c:v>8</c:v>
                </c:pt>
                <c:pt idx="54">
                  <c:v>10</c:v>
                </c:pt>
                <c:pt idx="55">
                  <c:v>8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6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8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8</c:v>
                </c:pt>
                <c:pt idx="73">
                  <c:v>10</c:v>
                </c:pt>
              </c:numCache>
            </c:numRef>
          </c:xVal>
          <c:yVal>
            <c:numRef>
              <c:f>Sheet3!$G$2:$G$92</c:f>
              <c:numCache>
                <c:formatCode>0.00</c:formatCode>
                <c:ptCount val="91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22</c:v>
                </c:pt>
                <c:pt idx="7">
                  <c:v>22.5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33</c:v>
                </c:pt>
                <c:pt idx="12">
                  <c:v>33</c:v>
                </c:pt>
                <c:pt idx="13">
                  <c:v>34</c:v>
                </c:pt>
                <c:pt idx="14">
                  <c:v>37</c:v>
                </c:pt>
                <c:pt idx="15">
                  <c:v>37</c:v>
                </c:pt>
                <c:pt idx="16">
                  <c:v>40</c:v>
                </c:pt>
                <c:pt idx="17">
                  <c:v>40.5</c:v>
                </c:pt>
                <c:pt idx="18">
                  <c:v>41</c:v>
                </c:pt>
                <c:pt idx="19">
                  <c:v>41</c:v>
                </c:pt>
                <c:pt idx="20">
                  <c:v>41.5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49.5</c:v>
                </c:pt>
                <c:pt idx="25">
                  <c:v>50</c:v>
                </c:pt>
                <c:pt idx="26">
                  <c:v>52.5</c:v>
                </c:pt>
                <c:pt idx="27">
                  <c:v>53</c:v>
                </c:pt>
                <c:pt idx="28">
                  <c:v>54.5</c:v>
                </c:pt>
                <c:pt idx="29">
                  <c:v>55</c:v>
                </c:pt>
                <c:pt idx="30">
                  <c:v>56</c:v>
                </c:pt>
                <c:pt idx="31">
                  <c:v>56</c:v>
                </c:pt>
                <c:pt idx="32">
                  <c:v>59</c:v>
                </c:pt>
                <c:pt idx="33">
                  <c:v>62.5</c:v>
                </c:pt>
                <c:pt idx="34">
                  <c:v>63</c:v>
                </c:pt>
                <c:pt idx="35">
                  <c:v>63</c:v>
                </c:pt>
                <c:pt idx="36">
                  <c:v>64</c:v>
                </c:pt>
                <c:pt idx="37">
                  <c:v>65</c:v>
                </c:pt>
                <c:pt idx="38">
                  <c:v>65</c:v>
                </c:pt>
                <c:pt idx="39">
                  <c:v>66</c:v>
                </c:pt>
                <c:pt idx="40">
                  <c:v>66</c:v>
                </c:pt>
                <c:pt idx="41">
                  <c:v>66.5</c:v>
                </c:pt>
                <c:pt idx="42">
                  <c:v>67</c:v>
                </c:pt>
                <c:pt idx="43">
                  <c:v>67.5</c:v>
                </c:pt>
                <c:pt idx="44">
                  <c:v>68.5</c:v>
                </c:pt>
                <c:pt idx="45">
                  <c:v>69</c:v>
                </c:pt>
                <c:pt idx="46">
                  <c:v>69</c:v>
                </c:pt>
                <c:pt idx="47">
                  <c:v>69.5</c:v>
                </c:pt>
                <c:pt idx="48">
                  <c:v>73</c:v>
                </c:pt>
                <c:pt idx="49">
                  <c:v>74</c:v>
                </c:pt>
                <c:pt idx="50">
                  <c:v>76</c:v>
                </c:pt>
                <c:pt idx="51">
                  <c:v>77</c:v>
                </c:pt>
                <c:pt idx="52">
                  <c:v>78</c:v>
                </c:pt>
                <c:pt idx="53">
                  <c:v>79</c:v>
                </c:pt>
                <c:pt idx="54">
                  <c:v>79</c:v>
                </c:pt>
                <c:pt idx="55">
                  <c:v>80</c:v>
                </c:pt>
                <c:pt idx="56">
                  <c:v>80</c:v>
                </c:pt>
                <c:pt idx="57">
                  <c:v>80.5</c:v>
                </c:pt>
                <c:pt idx="58">
                  <c:v>81</c:v>
                </c:pt>
                <c:pt idx="59">
                  <c:v>81</c:v>
                </c:pt>
                <c:pt idx="60">
                  <c:v>82</c:v>
                </c:pt>
                <c:pt idx="61">
                  <c:v>82.5</c:v>
                </c:pt>
                <c:pt idx="62">
                  <c:v>82.5</c:v>
                </c:pt>
                <c:pt idx="63">
                  <c:v>83</c:v>
                </c:pt>
                <c:pt idx="64">
                  <c:v>86</c:v>
                </c:pt>
                <c:pt idx="65">
                  <c:v>87</c:v>
                </c:pt>
                <c:pt idx="66">
                  <c:v>87</c:v>
                </c:pt>
                <c:pt idx="67">
                  <c:v>88</c:v>
                </c:pt>
                <c:pt idx="68">
                  <c:v>88</c:v>
                </c:pt>
                <c:pt idx="69">
                  <c:v>89</c:v>
                </c:pt>
                <c:pt idx="70">
                  <c:v>90</c:v>
                </c:pt>
                <c:pt idx="71">
                  <c:v>93.5</c:v>
                </c:pt>
                <c:pt idx="72">
                  <c:v>97</c:v>
                </c:pt>
                <c:pt idx="73">
                  <c:v>97</c:v>
                </c:pt>
              </c:numCache>
            </c:numRef>
          </c:yVal>
        </c:ser>
        <c:axId val="82902400"/>
        <c:axId val="82011264"/>
      </c:scatterChart>
      <c:valAx>
        <c:axId val="82902400"/>
        <c:scaling>
          <c:orientation val="minMax"/>
        </c:scaling>
        <c:axPos val="b"/>
        <c:numFmt formatCode="General" sourceLinked="1"/>
        <c:tickLblPos val="nextTo"/>
        <c:crossAx val="82011264"/>
        <c:crosses val="autoZero"/>
        <c:crossBetween val="midCat"/>
      </c:valAx>
      <c:valAx>
        <c:axId val="82011264"/>
        <c:scaling>
          <c:orientation val="minMax"/>
        </c:scaling>
        <c:axPos val="l"/>
        <c:majorGridlines/>
        <c:numFmt formatCode="0.00" sourceLinked="1"/>
        <c:tickLblPos val="nextTo"/>
        <c:crossAx val="82902400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Q4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Sheet3!$G$1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Sheet3!$E$2:$E$92</c:f>
              <c:numCache>
                <c:formatCode>General</c:formatCode>
                <c:ptCount val="91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  <c:pt idx="9">
                  <c:v>3</c:v>
                </c:pt>
                <c:pt idx="10">
                  <c:v>5</c:v>
                </c:pt>
                <c:pt idx="11">
                  <c:v>13</c:v>
                </c:pt>
                <c:pt idx="12">
                  <c:v>10</c:v>
                </c:pt>
                <c:pt idx="13">
                  <c:v>14</c:v>
                </c:pt>
                <c:pt idx="14">
                  <c:v>0</c:v>
                </c:pt>
                <c:pt idx="15">
                  <c:v>5</c:v>
                </c:pt>
                <c:pt idx="16">
                  <c:v>10</c:v>
                </c:pt>
                <c:pt idx="17">
                  <c:v>0</c:v>
                </c:pt>
                <c:pt idx="18">
                  <c:v>10</c:v>
                </c:pt>
                <c:pt idx="19">
                  <c:v>11</c:v>
                </c:pt>
                <c:pt idx="20">
                  <c:v>7</c:v>
                </c:pt>
                <c:pt idx="21">
                  <c:v>10</c:v>
                </c:pt>
                <c:pt idx="22">
                  <c:v>20</c:v>
                </c:pt>
                <c:pt idx="23">
                  <c:v>20</c:v>
                </c:pt>
                <c:pt idx="24">
                  <c:v>15</c:v>
                </c:pt>
                <c:pt idx="25">
                  <c:v>22</c:v>
                </c:pt>
                <c:pt idx="26">
                  <c:v>17</c:v>
                </c:pt>
                <c:pt idx="27">
                  <c:v>20</c:v>
                </c:pt>
                <c:pt idx="28">
                  <c:v>18</c:v>
                </c:pt>
                <c:pt idx="29">
                  <c:v>21</c:v>
                </c:pt>
                <c:pt idx="30">
                  <c:v>15</c:v>
                </c:pt>
                <c:pt idx="31">
                  <c:v>20</c:v>
                </c:pt>
                <c:pt idx="32">
                  <c:v>21</c:v>
                </c:pt>
                <c:pt idx="33">
                  <c:v>21</c:v>
                </c:pt>
                <c:pt idx="34">
                  <c:v>18</c:v>
                </c:pt>
                <c:pt idx="35">
                  <c:v>15</c:v>
                </c:pt>
                <c:pt idx="36">
                  <c:v>23</c:v>
                </c:pt>
                <c:pt idx="37">
                  <c:v>20</c:v>
                </c:pt>
                <c:pt idx="38">
                  <c:v>22</c:v>
                </c:pt>
                <c:pt idx="39">
                  <c:v>23</c:v>
                </c:pt>
                <c:pt idx="40">
                  <c:v>22</c:v>
                </c:pt>
                <c:pt idx="41">
                  <c:v>17</c:v>
                </c:pt>
                <c:pt idx="42">
                  <c:v>20</c:v>
                </c:pt>
                <c:pt idx="43">
                  <c:v>22</c:v>
                </c:pt>
                <c:pt idx="44">
                  <c:v>21</c:v>
                </c:pt>
                <c:pt idx="45">
                  <c:v>17</c:v>
                </c:pt>
                <c:pt idx="46">
                  <c:v>21</c:v>
                </c:pt>
                <c:pt idx="47">
                  <c:v>21</c:v>
                </c:pt>
                <c:pt idx="48">
                  <c:v>16</c:v>
                </c:pt>
                <c:pt idx="49">
                  <c:v>23</c:v>
                </c:pt>
                <c:pt idx="50">
                  <c:v>15</c:v>
                </c:pt>
                <c:pt idx="51">
                  <c:v>23</c:v>
                </c:pt>
                <c:pt idx="52">
                  <c:v>20</c:v>
                </c:pt>
                <c:pt idx="53">
                  <c:v>21</c:v>
                </c:pt>
                <c:pt idx="54">
                  <c:v>20</c:v>
                </c:pt>
                <c:pt idx="55">
                  <c:v>25</c:v>
                </c:pt>
                <c:pt idx="56">
                  <c:v>25</c:v>
                </c:pt>
                <c:pt idx="57">
                  <c:v>17</c:v>
                </c:pt>
                <c:pt idx="58">
                  <c:v>21</c:v>
                </c:pt>
                <c:pt idx="59">
                  <c:v>25</c:v>
                </c:pt>
                <c:pt idx="60">
                  <c:v>20</c:v>
                </c:pt>
                <c:pt idx="61">
                  <c:v>23</c:v>
                </c:pt>
                <c:pt idx="62">
                  <c:v>22</c:v>
                </c:pt>
                <c:pt idx="63">
                  <c:v>23</c:v>
                </c:pt>
                <c:pt idx="64">
                  <c:v>22</c:v>
                </c:pt>
                <c:pt idx="65">
                  <c:v>23</c:v>
                </c:pt>
                <c:pt idx="66">
                  <c:v>23</c:v>
                </c:pt>
                <c:pt idx="67">
                  <c:v>23</c:v>
                </c:pt>
                <c:pt idx="68">
                  <c:v>21</c:v>
                </c:pt>
                <c:pt idx="69">
                  <c:v>23</c:v>
                </c:pt>
                <c:pt idx="70">
                  <c:v>23</c:v>
                </c:pt>
                <c:pt idx="71">
                  <c:v>25</c:v>
                </c:pt>
                <c:pt idx="72">
                  <c:v>25</c:v>
                </c:pt>
                <c:pt idx="73">
                  <c:v>25</c:v>
                </c:pt>
              </c:numCache>
            </c:numRef>
          </c:xVal>
          <c:yVal>
            <c:numRef>
              <c:f>Sheet3!$G$2:$G$92</c:f>
              <c:numCache>
                <c:formatCode>0.00</c:formatCode>
                <c:ptCount val="91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22</c:v>
                </c:pt>
                <c:pt idx="7">
                  <c:v>22.5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33</c:v>
                </c:pt>
                <c:pt idx="12">
                  <c:v>33</c:v>
                </c:pt>
                <c:pt idx="13">
                  <c:v>34</c:v>
                </c:pt>
                <c:pt idx="14">
                  <c:v>37</c:v>
                </c:pt>
                <c:pt idx="15">
                  <c:v>37</c:v>
                </c:pt>
                <c:pt idx="16">
                  <c:v>40</c:v>
                </c:pt>
                <c:pt idx="17">
                  <c:v>40.5</c:v>
                </c:pt>
                <c:pt idx="18">
                  <c:v>41</c:v>
                </c:pt>
                <c:pt idx="19">
                  <c:v>41</c:v>
                </c:pt>
                <c:pt idx="20">
                  <c:v>41.5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49.5</c:v>
                </c:pt>
                <c:pt idx="25">
                  <c:v>50</c:v>
                </c:pt>
                <c:pt idx="26">
                  <c:v>52.5</c:v>
                </c:pt>
                <c:pt idx="27">
                  <c:v>53</c:v>
                </c:pt>
                <c:pt idx="28">
                  <c:v>54.5</c:v>
                </c:pt>
                <c:pt idx="29">
                  <c:v>55</c:v>
                </c:pt>
                <c:pt idx="30">
                  <c:v>56</c:v>
                </c:pt>
                <c:pt idx="31">
                  <c:v>56</c:v>
                </c:pt>
                <c:pt idx="32">
                  <c:v>59</c:v>
                </c:pt>
                <c:pt idx="33">
                  <c:v>62.5</c:v>
                </c:pt>
                <c:pt idx="34">
                  <c:v>63</c:v>
                </c:pt>
                <c:pt idx="35">
                  <c:v>63</c:v>
                </c:pt>
                <c:pt idx="36">
                  <c:v>64</c:v>
                </c:pt>
                <c:pt idx="37">
                  <c:v>65</c:v>
                </c:pt>
                <c:pt idx="38">
                  <c:v>65</c:v>
                </c:pt>
                <c:pt idx="39">
                  <c:v>66</c:v>
                </c:pt>
                <c:pt idx="40">
                  <c:v>66</c:v>
                </c:pt>
                <c:pt idx="41">
                  <c:v>66.5</c:v>
                </c:pt>
                <c:pt idx="42">
                  <c:v>67</c:v>
                </c:pt>
                <c:pt idx="43">
                  <c:v>67.5</c:v>
                </c:pt>
                <c:pt idx="44">
                  <c:v>68.5</c:v>
                </c:pt>
                <c:pt idx="45">
                  <c:v>69</c:v>
                </c:pt>
                <c:pt idx="46">
                  <c:v>69</c:v>
                </c:pt>
                <c:pt idx="47">
                  <c:v>69.5</c:v>
                </c:pt>
                <c:pt idx="48">
                  <c:v>73</c:v>
                </c:pt>
                <c:pt idx="49">
                  <c:v>74</c:v>
                </c:pt>
                <c:pt idx="50">
                  <c:v>76</c:v>
                </c:pt>
                <c:pt idx="51">
                  <c:v>77</c:v>
                </c:pt>
                <c:pt idx="52">
                  <c:v>78</c:v>
                </c:pt>
                <c:pt idx="53">
                  <c:v>79</c:v>
                </c:pt>
                <c:pt idx="54">
                  <c:v>79</c:v>
                </c:pt>
                <c:pt idx="55">
                  <c:v>80</c:v>
                </c:pt>
                <c:pt idx="56">
                  <c:v>80</c:v>
                </c:pt>
                <c:pt idx="57">
                  <c:v>80.5</c:v>
                </c:pt>
                <c:pt idx="58">
                  <c:v>81</c:v>
                </c:pt>
                <c:pt idx="59">
                  <c:v>81</c:v>
                </c:pt>
                <c:pt idx="60">
                  <c:v>82</c:v>
                </c:pt>
                <c:pt idx="61">
                  <c:v>82.5</c:v>
                </c:pt>
                <c:pt idx="62">
                  <c:v>82.5</c:v>
                </c:pt>
                <c:pt idx="63">
                  <c:v>83</c:v>
                </c:pt>
                <c:pt idx="64">
                  <c:v>86</c:v>
                </c:pt>
                <c:pt idx="65">
                  <c:v>87</c:v>
                </c:pt>
                <c:pt idx="66">
                  <c:v>87</c:v>
                </c:pt>
                <c:pt idx="67">
                  <c:v>88</c:v>
                </c:pt>
                <c:pt idx="68">
                  <c:v>88</c:v>
                </c:pt>
                <c:pt idx="69">
                  <c:v>89</c:v>
                </c:pt>
                <c:pt idx="70">
                  <c:v>90</c:v>
                </c:pt>
                <c:pt idx="71">
                  <c:v>93.5</c:v>
                </c:pt>
                <c:pt idx="72">
                  <c:v>97</c:v>
                </c:pt>
                <c:pt idx="73">
                  <c:v>97</c:v>
                </c:pt>
              </c:numCache>
            </c:numRef>
          </c:yVal>
        </c:ser>
        <c:axId val="82031744"/>
        <c:axId val="82033280"/>
      </c:scatterChart>
      <c:valAx>
        <c:axId val="82031744"/>
        <c:scaling>
          <c:orientation val="minMax"/>
        </c:scaling>
        <c:axPos val="b"/>
        <c:numFmt formatCode="General" sourceLinked="1"/>
        <c:tickLblPos val="nextTo"/>
        <c:crossAx val="82033280"/>
        <c:crosses val="autoZero"/>
        <c:crossBetween val="midCat"/>
      </c:valAx>
      <c:valAx>
        <c:axId val="82033280"/>
        <c:scaling>
          <c:orientation val="minMax"/>
        </c:scaling>
        <c:axPos val="l"/>
        <c:majorGridlines/>
        <c:numFmt formatCode="0.00" sourceLinked="1"/>
        <c:tickLblPos val="nextTo"/>
        <c:crossAx val="82031744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Q3 vs. mid2Total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Sheet3!$G$1</c:f>
              <c:strCache>
                <c:ptCount val="1"/>
                <c:pt idx="0">
                  <c:v>mid2Total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Sheet3!$D$2:$D$92</c:f>
              <c:numCache>
                <c:formatCode>General</c:formatCode>
                <c:ptCount val="91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14</c:v>
                </c:pt>
                <c:pt idx="15">
                  <c:v>5</c:v>
                </c:pt>
                <c:pt idx="16">
                  <c:v>2</c:v>
                </c:pt>
                <c:pt idx="17">
                  <c:v>7</c:v>
                </c:pt>
                <c:pt idx="18">
                  <c:v>2</c:v>
                </c:pt>
                <c:pt idx="19">
                  <c:v>2</c:v>
                </c:pt>
                <c:pt idx="20">
                  <c:v>10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8</c:v>
                </c:pt>
                <c:pt idx="27">
                  <c:v>4</c:v>
                </c:pt>
                <c:pt idx="28">
                  <c:v>8</c:v>
                </c:pt>
                <c:pt idx="29">
                  <c:v>0</c:v>
                </c:pt>
                <c:pt idx="30">
                  <c:v>9</c:v>
                </c:pt>
                <c:pt idx="31">
                  <c:v>6</c:v>
                </c:pt>
                <c:pt idx="32">
                  <c:v>7</c:v>
                </c:pt>
                <c:pt idx="33">
                  <c:v>4</c:v>
                </c:pt>
                <c:pt idx="34">
                  <c:v>0</c:v>
                </c:pt>
                <c:pt idx="35">
                  <c:v>15</c:v>
                </c:pt>
                <c:pt idx="36">
                  <c:v>20</c:v>
                </c:pt>
                <c:pt idx="37">
                  <c:v>9</c:v>
                </c:pt>
                <c:pt idx="38">
                  <c:v>11</c:v>
                </c:pt>
                <c:pt idx="39">
                  <c:v>13</c:v>
                </c:pt>
                <c:pt idx="40">
                  <c:v>2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8</c:v>
                </c:pt>
                <c:pt idx="45">
                  <c:v>12</c:v>
                </c:pt>
                <c:pt idx="46">
                  <c:v>12</c:v>
                </c:pt>
                <c:pt idx="47">
                  <c:v>4</c:v>
                </c:pt>
                <c:pt idx="48">
                  <c:v>20</c:v>
                </c:pt>
                <c:pt idx="49">
                  <c:v>11</c:v>
                </c:pt>
                <c:pt idx="50">
                  <c:v>14</c:v>
                </c:pt>
                <c:pt idx="51">
                  <c:v>8</c:v>
                </c:pt>
                <c:pt idx="52">
                  <c:v>16</c:v>
                </c:pt>
                <c:pt idx="53">
                  <c:v>11</c:v>
                </c:pt>
                <c:pt idx="54">
                  <c:v>16</c:v>
                </c:pt>
                <c:pt idx="55">
                  <c:v>20</c:v>
                </c:pt>
                <c:pt idx="56">
                  <c:v>8</c:v>
                </c:pt>
                <c:pt idx="57">
                  <c:v>15</c:v>
                </c:pt>
                <c:pt idx="58">
                  <c:v>11</c:v>
                </c:pt>
                <c:pt idx="59">
                  <c:v>7</c:v>
                </c:pt>
                <c:pt idx="60">
                  <c:v>8</c:v>
                </c:pt>
                <c:pt idx="61">
                  <c:v>15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18</c:v>
                </c:pt>
                <c:pt idx="66">
                  <c:v>17</c:v>
                </c:pt>
                <c:pt idx="67">
                  <c:v>18</c:v>
                </c:pt>
                <c:pt idx="68">
                  <c:v>16</c:v>
                </c:pt>
                <c:pt idx="69">
                  <c:v>15</c:v>
                </c:pt>
                <c:pt idx="70">
                  <c:v>20</c:v>
                </c:pt>
                <c:pt idx="71">
                  <c:v>18</c:v>
                </c:pt>
                <c:pt idx="72">
                  <c:v>19</c:v>
                </c:pt>
                <c:pt idx="73">
                  <c:v>19</c:v>
                </c:pt>
              </c:numCache>
            </c:numRef>
          </c:xVal>
          <c:yVal>
            <c:numRef>
              <c:f>Sheet3!$G$2:$G$92</c:f>
              <c:numCache>
                <c:formatCode>0.00</c:formatCode>
                <c:ptCount val="91"/>
                <c:pt idx="0">
                  <c:v>9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22</c:v>
                </c:pt>
                <c:pt idx="7">
                  <c:v>22.5</c:v>
                </c:pt>
                <c:pt idx="8">
                  <c:v>25</c:v>
                </c:pt>
                <c:pt idx="9">
                  <c:v>26</c:v>
                </c:pt>
                <c:pt idx="10">
                  <c:v>28</c:v>
                </c:pt>
                <c:pt idx="11">
                  <c:v>33</c:v>
                </c:pt>
                <c:pt idx="12">
                  <c:v>33</c:v>
                </c:pt>
                <c:pt idx="13">
                  <c:v>34</c:v>
                </c:pt>
                <c:pt idx="14">
                  <c:v>37</c:v>
                </c:pt>
                <c:pt idx="15">
                  <c:v>37</c:v>
                </c:pt>
                <c:pt idx="16">
                  <c:v>40</c:v>
                </c:pt>
                <c:pt idx="17">
                  <c:v>40.5</c:v>
                </c:pt>
                <c:pt idx="18">
                  <c:v>41</c:v>
                </c:pt>
                <c:pt idx="19">
                  <c:v>41</c:v>
                </c:pt>
                <c:pt idx="20">
                  <c:v>41.5</c:v>
                </c:pt>
                <c:pt idx="21">
                  <c:v>42</c:v>
                </c:pt>
                <c:pt idx="22">
                  <c:v>44</c:v>
                </c:pt>
                <c:pt idx="23">
                  <c:v>46</c:v>
                </c:pt>
                <c:pt idx="24">
                  <c:v>49.5</c:v>
                </c:pt>
                <c:pt idx="25">
                  <c:v>50</c:v>
                </c:pt>
                <c:pt idx="26">
                  <c:v>52.5</c:v>
                </c:pt>
                <c:pt idx="27">
                  <c:v>53</c:v>
                </c:pt>
                <c:pt idx="28">
                  <c:v>54.5</c:v>
                </c:pt>
                <c:pt idx="29">
                  <c:v>55</c:v>
                </c:pt>
                <c:pt idx="30">
                  <c:v>56</c:v>
                </c:pt>
                <c:pt idx="31">
                  <c:v>56</c:v>
                </c:pt>
                <c:pt idx="32">
                  <c:v>59</c:v>
                </c:pt>
                <c:pt idx="33">
                  <c:v>62.5</c:v>
                </c:pt>
                <c:pt idx="34">
                  <c:v>63</c:v>
                </c:pt>
                <c:pt idx="35">
                  <c:v>63</c:v>
                </c:pt>
                <c:pt idx="36">
                  <c:v>64</c:v>
                </c:pt>
                <c:pt idx="37">
                  <c:v>65</c:v>
                </c:pt>
                <c:pt idx="38">
                  <c:v>65</c:v>
                </c:pt>
                <c:pt idx="39">
                  <c:v>66</c:v>
                </c:pt>
                <c:pt idx="40">
                  <c:v>66</c:v>
                </c:pt>
                <c:pt idx="41">
                  <c:v>66.5</c:v>
                </c:pt>
                <c:pt idx="42">
                  <c:v>67</c:v>
                </c:pt>
                <c:pt idx="43">
                  <c:v>67.5</c:v>
                </c:pt>
                <c:pt idx="44">
                  <c:v>68.5</c:v>
                </c:pt>
                <c:pt idx="45">
                  <c:v>69</c:v>
                </c:pt>
                <c:pt idx="46">
                  <c:v>69</c:v>
                </c:pt>
                <c:pt idx="47">
                  <c:v>69.5</c:v>
                </c:pt>
                <c:pt idx="48">
                  <c:v>73</c:v>
                </c:pt>
                <c:pt idx="49">
                  <c:v>74</c:v>
                </c:pt>
                <c:pt idx="50">
                  <c:v>76</c:v>
                </c:pt>
                <c:pt idx="51">
                  <c:v>77</c:v>
                </c:pt>
                <c:pt idx="52">
                  <c:v>78</c:v>
                </c:pt>
                <c:pt idx="53">
                  <c:v>79</c:v>
                </c:pt>
                <c:pt idx="54">
                  <c:v>79</c:v>
                </c:pt>
                <c:pt idx="55">
                  <c:v>80</c:v>
                </c:pt>
                <c:pt idx="56">
                  <c:v>80</c:v>
                </c:pt>
                <c:pt idx="57">
                  <c:v>80.5</c:v>
                </c:pt>
                <c:pt idx="58">
                  <c:v>81</c:v>
                </c:pt>
                <c:pt idx="59">
                  <c:v>81</c:v>
                </c:pt>
                <c:pt idx="60">
                  <c:v>82</c:v>
                </c:pt>
                <c:pt idx="61">
                  <c:v>82.5</c:v>
                </c:pt>
                <c:pt idx="62">
                  <c:v>82.5</c:v>
                </c:pt>
                <c:pt idx="63">
                  <c:v>83</c:v>
                </c:pt>
                <c:pt idx="64">
                  <c:v>86</c:v>
                </c:pt>
                <c:pt idx="65">
                  <c:v>87</c:v>
                </c:pt>
                <c:pt idx="66">
                  <c:v>87</c:v>
                </c:pt>
                <c:pt idx="67">
                  <c:v>88</c:v>
                </c:pt>
                <c:pt idx="68">
                  <c:v>88</c:v>
                </c:pt>
                <c:pt idx="69">
                  <c:v>89</c:v>
                </c:pt>
                <c:pt idx="70">
                  <c:v>90</c:v>
                </c:pt>
                <c:pt idx="71">
                  <c:v>93.5</c:v>
                </c:pt>
                <c:pt idx="72">
                  <c:v>97</c:v>
                </c:pt>
                <c:pt idx="73">
                  <c:v>97</c:v>
                </c:pt>
              </c:numCache>
            </c:numRef>
          </c:yVal>
        </c:ser>
        <c:axId val="82975360"/>
        <c:axId val="82985344"/>
      </c:scatterChart>
      <c:valAx>
        <c:axId val="82975360"/>
        <c:scaling>
          <c:orientation val="minMax"/>
        </c:scaling>
        <c:axPos val="b"/>
        <c:numFmt formatCode="General" sourceLinked="1"/>
        <c:tickLblPos val="nextTo"/>
        <c:crossAx val="82985344"/>
        <c:crosses val="autoZero"/>
        <c:crossBetween val="midCat"/>
      </c:valAx>
      <c:valAx>
        <c:axId val="82985344"/>
        <c:scaling>
          <c:orientation val="minMax"/>
        </c:scaling>
        <c:axPos val="l"/>
        <c:majorGridlines/>
        <c:numFmt formatCode="0.00" sourceLinked="1"/>
        <c:tickLblPos val="nextTo"/>
        <c:crossAx val="82975360"/>
        <c:crosses val="autoZero"/>
        <c:crossBetween val="midCat"/>
      </c:valAx>
    </c:plotArea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0.04826</cdr:x>
      <cdr:y>0.22707</cdr:y>
    </cdr:from>
    <cdr:to>
      <cdr:x>0.91279</cdr:x>
      <cdr:y>0.95188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54477" y="1468877"/>
          <a:ext cx="9931940" cy="4688732"/>
        </a:xfrm>
        <a:prstGeom xmlns:a="http://schemas.openxmlformats.org/drawingml/2006/main" prst="line">
          <a:avLst/>
        </a:prstGeom>
        <a:ln xmlns:a="http://schemas.openxmlformats.org/drawingml/2006/main" w="889000">
          <a:solidFill>
            <a:schemeClr val="accent1">
              <a:alpha val="4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E6ABBE-B5B0-4C64-AA36-CA2BDD621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E4D781-E5DB-4E57-9CB3-550F0D765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DCECED-DBF7-4CD8-B8A4-22B5367F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F01F1A-2FB6-4E05-8CFD-17798DD25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24D6A0-EDF8-4D09-B151-FDE10508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26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865EB1-164B-4B25-A947-13AD182F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038C5E-54C2-440B-8D73-6352D7D4E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46B790-83CD-42F2-B77E-60E3AF29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400F00-4DFE-49A3-8C22-3388FBF7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5E3F1-C39B-43F2-998B-B132BBD2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14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0889E9F-8817-4D7A-A5F2-F77452B68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26B8DC-EC66-4EB1-A1F2-5081F74CD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753648-A574-4A53-A5EC-13731B99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8B6304-4BEA-4501-9A25-7ADC53C7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07DA8B-0C73-4524-BE6E-8EEB77D7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7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153ACA-3E57-412F-96CF-FD105EE5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FD2583-55AE-4DBE-BFC8-19634A8E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6EA254-E42A-4373-AA12-80C0BAE3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72F716-24A5-4552-B54D-D2C0E4A2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EC1F1A-DE4E-4373-863F-E25B5003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12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46ABBD-4CCA-4887-BF0B-020FC9F0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3C982A-1E11-4CF6-A2E5-D02A22FB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0E313-A2A5-4B90-853A-DC77B599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F6D7C8-2021-4B2A-9F92-6F9C37FF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9850F4-A967-4461-953C-0202DB26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73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EC7750-7040-41A2-876C-EE19B855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E023D4-25E8-4A0F-BD0A-18546B19D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21BB0D-573C-4E59-9587-683F38A81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E1F060-F452-4161-AC2F-D9BF5AC2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48CC37-B00A-4EC0-B9EE-F42B2894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4A5111-5A3A-4FB9-8CC5-BA8E122B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687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0F507-87CC-436E-9C3E-5FE39CF4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7635DC-1CBE-4B01-A426-ED4F3EC5F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3C519D-A440-4447-9936-FF6B6911B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2E08943-7BFD-416F-BCA9-E626D4AD3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62E938-E908-4BCA-9C52-311948043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BC849E2-D478-4ABF-BF27-584EAE6C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2FAC3A-61F2-407D-B9A3-9AA368AE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EE9FF0-3E62-43F8-97AF-ED85923E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44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150895-F3DB-48D8-9D67-A903E338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5EAF67-D50F-48C9-A3AD-72E692F0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3D6CC7F-35D5-4325-9815-A098CBC1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4A0A0D-F758-42D8-8993-D9E03EB8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43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3ADF92D-64E7-40F4-BC4E-3C1BCC47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F747DE-F035-44C3-B65B-DB4EEEC7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C6EFDE1-ED05-45D0-905C-859F4B42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45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92D4E-7EA2-4BA2-B0D5-187C39B1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9FADC-1A5C-4F38-877B-8353D59C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BA77E4-3094-4DE3-BF70-C64659248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DDF14F-DD71-4EA6-8738-76C873DD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A3B1F-E0F1-4D3A-B74D-DD2690B3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8D94B5-4365-42B1-B791-3F6FD63A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308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455618-9DA2-4EBD-8DF6-210D7F21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D67D429-4297-4F1A-A26A-1E97744FC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FC591B-51DD-45E2-B550-6FCE7CFD6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7278BB-96CB-42CE-BDEC-C0F3DDD5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25DB5F-2FAA-4FF0-ACDA-367E2A21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A8C125D-D8EC-43B0-B747-36164945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21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F01878E-AE5D-4D2F-8A43-A62C4710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517D84-573C-40D5-84E2-24687963B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206259-9D93-4C41-8837-FF718FEEF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7882-53E8-4A02-BCE0-6826C0784132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37C80D-E52E-44D8-9CE6-D6266417B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707B38-DB37-49C8-BDA7-3D6E25C55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853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2A9F6-C779-4957-800F-EC6A774ED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F22FA1-682D-4E11-A5CD-BCF97F0F1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Midterm-2 </a:t>
            </a:r>
            <a:r>
              <a:rPr lang="en-US" dirty="0"/>
              <a:t>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44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89106" y="184825"/>
          <a:ext cx="11488366" cy="646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6731" y="894945"/>
          <a:ext cx="10778247" cy="580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71233" y="0"/>
            <a:ext cx="256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Midterm 2, </a:t>
            </a:r>
          </a:p>
          <a:p>
            <a:r>
              <a:rPr lang="en-US" dirty="0" smtClean="0"/>
              <a:t>Overall min=9, max=97, </a:t>
            </a:r>
          </a:p>
          <a:p>
            <a:r>
              <a:rPr lang="en-US" dirty="0" smtClean="0"/>
              <a:t>AVERAGE=60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0982" y="507438"/>
          <a:ext cx="5842002" cy="200025"/>
        </p:xfrm>
        <a:graphic>
          <a:graphicData uri="http://schemas.openxmlformats.org/drawingml/2006/table">
            <a:tbl>
              <a:tblPr/>
              <a:tblGrid>
                <a:gridCol w="1665970"/>
                <a:gridCol w="596576"/>
                <a:gridCol w="596576"/>
                <a:gridCol w="596576"/>
                <a:gridCol w="596576"/>
                <a:gridCol w="596576"/>
                <a:gridCol w="596576"/>
                <a:gridCol w="596576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Sec 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14.1765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8.32353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5.76471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0982" y="312884"/>
          <a:ext cx="5842002" cy="200025"/>
        </p:xfrm>
        <a:graphic>
          <a:graphicData uri="http://schemas.openxmlformats.org/drawingml/2006/table">
            <a:tbl>
              <a:tblPr/>
              <a:tblGrid>
                <a:gridCol w="1665970"/>
                <a:gridCol w="596576"/>
                <a:gridCol w="596576"/>
                <a:gridCol w="596576"/>
                <a:gridCol w="596576"/>
                <a:gridCol w="596576"/>
                <a:gridCol w="596576"/>
                <a:gridCol w="596576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sec 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526" y="132740"/>
          <a:ext cx="5969002" cy="200025"/>
        </p:xfrm>
        <a:graphic>
          <a:graphicData uri="http://schemas.openxmlformats.org/drawingml/2006/table">
            <a:tbl>
              <a:tblPr/>
              <a:tblGrid>
                <a:gridCol w="1702187"/>
                <a:gridCol w="609545"/>
                <a:gridCol w="609545"/>
                <a:gridCol w="609545"/>
                <a:gridCol w="609545"/>
                <a:gridCol w="609545"/>
                <a:gridCol w="508971"/>
                <a:gridCol w="71011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Section 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mid2Q1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mid2Q2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mid2Q3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mid2Q4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mid2Q5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mid2Total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0759399" y="194553"/>
          <a:ext cx="1276350" cy="648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DB9C191-4043-4741-88B2-2A7EB2ED5988}"/>
              </a:ext>
            </a:extLst>
          </p:cNvPr>
          <p:cNvSpPr/>
          <p:nvPr/>
        </p:nvSpPr>
        <p:spPr>
          <a:xfrm>
            <a:off x="0" y="76198"/>
            <a:ext cx="727363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AVG	sec4	9.49	14.79	8.60	10.97	9.55	53.40</a:t>
            </a:r>
          </a:p>
          <a:p>
            <a:r>
              <a:rPr lang="en-US" dirty="0"/>
              <a:t>Max		20.00	20.00	20.00	20.00	20.00	90.00</a:t>
            </a:r>
          </a:p>
          <a:p>
            <a:r>
              <a:rPr lang="en-US" dirty="0"/>
              <a:t>Min		0.00	4.00	0.00	0.00	0.00	13.50</a:t>
            </a:r>
          </a:p>
          <a:p>
            <a:endParaRPr lang="en-US" dirty="0"/>
          </a:p>
          <a:p>
            <a:r>
              <a:rPr lang="en-US" dirty="0"/>
              <a:t>AVG	sec3	11.52	15.53	9.91	11.73	13.92	62.61</a:t>
            </a:r>
          </a:p>
          <a:p>
            <a:r>
              <a:rPr lang="en-US" dirty="0"/>
              <a:t>Max		20.00	20.00	20.00	20.00	20.00	97.00</a:t>
            </a:r>
          </a:p>
          <a:p>
            <a:r>
              <a:rPr lang="en-US" dirty="0"/>
              <a:t>Min		0.00	6.00	3.00	0.00	0.00	26.00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55CB7CB-B1EF-4203-9782-22FBAD435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1790349"/>
              </p:ext>
            </p:extLst>
          </p:nvPr>
        </p:nvGraphicFramePr>
        <p:xfrm>
          <a:off x="431642" y="193965"/>
          <a:ext cx="10291776" cy="656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1DDD6D1-15C5-4CB4-94F6-D74FC39FB8C3}"/>
              </a:ext>
            </a:extLst>
          </p:cNvPr>
          <p:cNvSpPr/>
          <p:nvPr/>
        </p:nvSpPr>
        <p:spPr>
          <a:xfrm>
            <a:off x="838200" y="3359727"/>
            <a:ext cx="11298382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C1176E30-E320-410A-8046-E40961F24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3901693"/>
              </p:ext>
            </p:extLst>
          </p:nvPr>
        </p:nvGraphicFramePr>
        <p:xfrm>
          <a:off x="10594181" y="477982"/>
          <a:ext cx="1597819" cy="618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809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B55F594-B3A9-4A7F-9393-013D747F68C7}"/>
              </a:ext>
            </a:extLst>
          </p:cNvPr>
          <p:cNvSpPr txBox="1"/>
          <p:nvPr/>
        </p:nvSpPr>
        <p:spPr>
          <a:xfrm>
            <a:off x="1281545" y="6435439"/>
            <a:ext cx="1070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		</a:t>
            </a:r>
            <a:r>
              <a:rPr lang="en-US" dirty="0" err="1" smtClean="0"/>
              <a:t>LinkList</a:t>
            </a:r>
            <a:r>
              <a:rPr lang="en-US" dirty="0" smtClean="0"/>
              <a:t>-remove</a:t>
            </a:r>
            <a:r>
              <a:rPr lang="en-US" dirty="0"/>
              <a:t>		</a:t>
            </a:r>
            <a:r>
              <a:rPr lang="en-US" dirty="0" err="1" smtClean="0"/>
              <a:t>bufferADT</a:t>
            </a:r>
            <a:r>
              <a:rPr lang="en-US" dirty="0"/>
              <a:t>	</a:t>
            </a:r>
            <a:r>
              <a:rPr lang="en-US" dirty="0" err="1" smtClean="0"/>
              <a:t>queueADT</a:t>
            </a:r>
            <a:r>
              <a:rPr lang="en-US" dirty="0" smtClean="0"/>
              <a:t>-APP</a:t>
            </a:r>
            <a:r>
              <a:rPr lang="en-US" dirty="0"/>
              <a:t>	</a:t>
            </a:r>
            <a:r>
              <a:rPr lang="en-US" dirty="0" smtClean="0"/>
              <a:t>     BST – Recursion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7559" y="174460"/>
            <a:ext cx="2407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cap="none" spc="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Average per Question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33463" y="700391"/>
          <a:ext cx="11789923" cy="564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234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7467600" y="36178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897835" y="35880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8080513" y="188844"/>
          <a:ext cx="3988904" cy="267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247533" y="236213"/>
          <a:ext cx="3773556" cy="253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0" y="188843"/>
          <a:ext cx="4045226" cy="2515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1663430" y="2845500"/>
            <a:ext cx="10077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Review 				</a:t>
            </a:r>
            <a:r>
              <a:rPr lang="en-US" dirty="0" err="1" smtClean="0"/>
              <a:t>LinkList</a:t>
            </a:r>
            <a:r>
              <a:rPr lang="en-US" dirty="0" smtClean="0"/>
              <a:t>-remove			          </a:t>
            </a:r>
            <a:r>
              <a:rPr lang="en-US" dirty="0" err="1" smtClean="0"/>
              <a:t>bufferADT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05455" y="6298819"/>
            <a:ext cx="9396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queueADT</a:t>
            </a:r>
            <a:r>
              <a:rPr lang="en-US" dirty="0" smtClean="0"/>
              <a:t>-APP	    					 BST – Recursion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49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5368" y="145918"/>
          <a:ext cx="11789926" cy="6608433"/>
        </p:xfrm>
        <a:graphic>
          <a:graphicData uri="http://schemas.openxmlformats.org/drawingml/2006/table">
            <a:tbl>
              <a:tblPr/>
              <a:tblGrid>
                <a:gridCol w="1309407"/>
                <a:gridCol w="1309407"/>
                <a:gridCol w="2292778"/>
                <a:gridCol w="2292778"/>
                <a:gridCol w="1920177"/>
                <a:gridCol w="2665379"/>
              </a:tblGrid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Midterm1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Midterm2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24.5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Austin community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Lonestar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54.5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MSOE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Alamo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San Antonio College/St. Phillips C.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PAC in Java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LCC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55.5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UTPB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                                                      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University of Texas at Austin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Northeast Lakeview CC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76.5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25.5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Austin Community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6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84.5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67.5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                                                                 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University of Texas at Rio Grande Valley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Northeast lakeview CC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52.5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South Texas College 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51.5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San Antonio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66.5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Alamo Colleges NLC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CC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Alamo Colleges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Northeast Lakeview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                                                           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Austin Community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71.5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82.5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San Antonio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Northwest Vista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texas tech university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77.5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Austin Community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3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6335" marR="6335" marT="6335" marB="0" anchor="b">
                    <a:lnL>
                      <a:noFill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                                                                  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Austin Community College 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35" marR="6335" marT="6335" marB="0" anchor="b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4551" y="223737"/>
          <a:ext cx="11488367" cy="617840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06709"/>
                <a:gridCol w="1868399"/>
                <a:gridCol w="2840477"/>
                <a:gridCol w="2393004"/>
                <a:gridCol w="3579778"/>
              </a:tblGrid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San Antonio College/St. Phillips </a:t>
                      </a:r>
                      <a:r>
                        <a:rPr lang="en-US" sz="1200" u="none" strike="noStrike" dirty="0" smtClean="0"/>
                        <a:t>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 Austin </a:t>
                      </a:r>
                      <a:r>
                        <a:rPr lang="en-US" sz="1200" u="none" strike="noStrike" dirty="0"/>
                        <a:t>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 Austin Community College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LCC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Lonestar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PAC in Java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Alamo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UTPB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Alamo Colleges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San Antonio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South Texas College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Northeast Lakeview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MSOE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55.5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 smtClean="0"/>
                        <a:t>texas</a:t>
                      </a:r>
                      <a:r>
                        <a:rPr lang="en-US" sz="1200" u="none" strike="noStrike" dirty="0" smtClean="0"/>
                        <a:t> tech university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66.5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Alamo Colleges NLC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San Antonio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247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 College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                                    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University of Texas at Austin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Northeast Lakeview </a:t>
                      </a:r>
                      <a:r>
                        <a:rPr lang="en-US" sz="1200" u="none" strike="noStrike" dirty="0" smtClean="0"/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Northeast </a:t>
                      </a:r>
                      <a:r>
                        <a:rPr lang="en-US" sz="1200" u="none" strike="noStrike" dirty="0" err="1"/>
                        <a:t>lakeview</a:t>
                      </a:r>
                      <a:r>
                        <a:rPr lang="en-US" sz="1200" u="none" strike="noStrike" dirty="0"/>
                        <a:t> </a:t>
                      </a:r>
                      <a:r>
                        <a:rPr lang="en-US" sz="1200" u="none" strike="noStrike" dirty="0" smtClean="0"/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University of Texas at Rio Grande Valley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CC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350</Words>
  <Application>Microsoft Office PowerPoint</Application>
  <PresentationFormat>Custom</PresentationFormat>
  <Paragraphs>288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Fall 2018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2018</dc:title>
  <dc:creator>Turgay Korkmaz</dc:creator>
  <cp:lastModifiedBy>xy</cp:lastModifiedBy>
  <cp:revision>13</cp:revision>
  <dcterms:created xsi:type="dcterms:W3CDTF">2018-09-10T04:10:35Z</dcterms:created>
  <dcterms:modified xsi:type="dcterms:W3CDTF">2018-11-04T22:02:35Z</dcterms:modified>
</cp:coreProperties>
</file>