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embeddedFontLst>
    <p:embeddedFont>
      <p:font typeface="Questrial" charset="0"/>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120" y="-570"/>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32" name="Shape 2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6" name="Shape 2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Shape 2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4" name="Shape 3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0" name="Shape 3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6" name="Shape 3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2" name="Shape 3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9" name="Shape 3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6" name="Shape 3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3" name="Shape 3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6" name="Shape 3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2" name="Shape 3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50" name="Shape 2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Shape 2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2" name="Shape 2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4" name="Shape 2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Shape 2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2"/>
        <p:cNvGrpSpPr/>
        <p:nvPr/>
      </p:nvGrpSpPr>
      <p:grpSpPr>
        <a:xfrm>
          <a:off x="0" y="0"/>
          <a:ext cx="0" cy="0"/>
          <a:chOff x="0" y="0"/>
          <a:chExt cx="0" cy="0"/>
        </a:xfrm>
      </p:grpSpPr>
      <p:pic>
        <p:nvPicPr>
          <p:cNvPr id="53" name="Shape 53" descr="\\DROBO-FS\QuickDrops\JB\PPTX NG\Droplets\LightingOverlay.png"/>
          <p:cNvPicPr preferRelativeResize="0"/>
          <p:nvPr/>
        </p:nvPicPr>
        <p:blipFill rotWithShape="1">
          <a:blip r:embed="rId2">
            <a:alphaModFix amt="30000"/>
          </a:blip>
          <a:srcRect/>
          <a:stretch/>
        </p:blipFill>
        <p:spPr>
          <a:xfrm>
            <a:off x="0" y="0"/>
            <a:ext cx="12192003" cy="6858000"/>
          </a:xfrm>
          <a:prstGeom prst="rect">
            <a:avLst/>
          </a:prstGeom>
          <a:noFill/>
          <a:ln>
            <a:noFill/>
          </a:ln>
        </p:spPr>
      </p:pic>
      <p:grpSp>
        <p:nvGrpSpPr>
          <p:cNvPr id="54" name="Shape 54"/>
          <p:cNvGrpSpPr/>
          <p:nvPr/>
        </p:nvGrpSpPr>
        <p:grpSpPr>
          <a:xfrm>
            <a:off x="0" y="0"/>
            <a:ext cx="2305051" cy="6858000"/>
            <a:chOff x="0" y="0"/>
            <a:chExt cx="2305051" cy="6858000"/>
          </a:xfrm>
        </p:grpSpPr>
        <p:sp>
          <p:nvSpPr>
            <p:cNvPr id="55" name="Shape 55"/>
            <p:cNvSpPr/>
            <p:nvPr/>
          </p:nvSpPr>
          <p:spPr>
            <a:xfrm>
              <a:off x="1209675" y="4763"/>
              <a:ext cx="23813" cy="2181224"/>
            </a:xfrm>
            <a:prstGeom prst="rect">
              <a:avLst/>
            </a:pr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56" name="Shape 56"/>
            <p:cNvSpPr/>
            <p:nvPr/>
          </p:nvSpPr>
          <p:spPr>
            <a:xfrm>
              <a:off x="1128712" y="2176463"/>
              <a:ext cx="190500"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4000" y="108000"/>
                    <a:pt x="108000" y="87000"/>
                    <a:pt x="108000" y="60000"/>
                  </a:cubicBezTo>
                  <a:cubicBezTo>
                    <a:pt x="108000" y="33000"/>
                    <a:pt x="84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57" name="Shape 57"/>
            <p:cNvSpPr/>
            <p:nvPr/>
          </p:nvSpPr>
          <p:spPr>
            <a:xfrm>
              <a:off x="1123950" y="4021137"/>
              <a:ext cx="190500" cy="188913"/>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58" name="Shape 58"/>
            <p:cNvSpPr/>
            <p:nvPr/>
          </p:nvSpPr>
          <p:spPr>
            <a:xfrm>
              <a:off x="414337" y="9525"/>
              <a:ext cx="28575" cy="4481513"/>
            </a:xfrm>
            <a:prstGeom prst="rect">
              <a:avLst/>
            </a:pr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59" name="Shape 59"/>
            <p:cNvSpPr/>
            <p:nvPr/>
          </p:nvSpPr>
          <p:spPr>
            <a:xfrm>
              <a:off x="333375" y="4481512"/>
              <a:ext cx="190500"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60" name="Shape 60"/>
            <p:cNvSpPr/>
            <p:nvPr/>
          </p:nvSpPr>
          <p:spPr>
            <a:xfrm>
              <a:off x="190500" y="9525"/>
              <a:ext cx="152399" cy="908049"/>
            </a:xfrm>
            <a:custGeom>
              <a:avLst/>
              <a:gdLst/>
              <a:ahLst/>
              <a:cxnLst/>
              <a:rect l="0" t="0" r="0" b="0"/>
              <a:pathLst>
                <a:path w="120000" h="120000" extrusionOk="0">
                  <a:moveTo>
                    <a:pt x="18750" y="120000"/>
                  </a:moveTo>
                  <a:lnTo>
                    <a:pt x="0" y="118741"/>
                  </a:lnTo>
                  <a:lnTo>
                    <a:pt x="101250" y="79720"/>
                  </a:lnTo>
                  <a:lnTo>
                    <a:pt x="101250" y="0"/>
                  </a:lnTo>
                  <a:lnTo>
                    <a:pt x="120000" y="0"/>
                  </a:lnTo>
                  <a:lnTo>
                    <a:pt x="120000" y="80349"/>
                  </a:lnTo>
                  <a:lnTo>
                    <a:pt x="18750" y="120000"/>
                  </a:lnTo>
                  <a:close/>
                </a:path>
              </a:pathLst>
            </a:custGeom>
            <a:gradFill>
              <a:gsLst>
                <a:gs pos="0">
                  <a:schemeClr val="lt2"/>
                </a:gs>
                <a:gs pos="100000">
                  <a:srgbClr val="3B95DE"/>
                </a:gs>
              </a:gsLst>
              <a:lin ang="5400000" scaled="0"/>
            </a:gradFill>
            <a:ln>
              <a:noFill/>
            </a:ln>
          </p:spPr>
        </p:sp>
        <p:sp>
          <p:nvSpPr>
            <p:cNvPr id="61" name="Shape 61"/>
            <p:cNvSpPr/>
            <p:nvPr/>
          </p:nvSpPr>
          <p:spPr>
            <a:xfrm>
              <a:off x="1290637" y="14288"/>
              <a:ext cx="376238" cy="1801813"/>
            </a:xfrm>
            <a:custGeom>
              <a:avLst/>
              <a:gdLst/>
              <a:ahLst/>
              <a:cxnLst/>
              <a:rect l="0" t="0" r="0" b="0"/>
              <a:pathLst>
                <a:path w="120000" h="120000" extrusionOk="0">
                  <a:moveTo>
                    <a:pt x="112405" y="120000"/>
                  </a:moveTo>
                  <a:lnTo>
                    <a:pt x="0" y="65550"/>
                  </a:lnTo>
                  <a:lnTo>
                    <a:pt x="0" y="0"/>
                  </a:lnTo>
                  <a:lnTo>
                    <a:pt x="9113" y="0"/>
                  </a:lnTo>
                  <a:lnTo>
                    <a:pt x="9113" y="65233"/>
                  </a:lnTo>
                  <a:lnTo>
                    <a:pt x="120000" y="119365"/>
                  </a:lnTo>
                  <a:lnTo>
                    <a:pt x="112405" y="120000"/>
                  </a:lnTo>
                  <a:close/>
                </a:path>
              </a:pathLst>
            </a:custGeom>
            <a:gradFill>
              <a:gsLst>
                <a:gs pos="0">
                  <a:schemeClr val="lt2"/>
                </a:gs>
                <a:gs pos="100000">
                  <a:srgbClr val="3B95DE"/>
                </a:gs>
              </a:gsLst>
              <a:lin ang="5400000" scaled="0"/>
            </a:gradFill>
            <a:ln>
              <a:noFill/>
            </a:ln>
          </p:spPr>
        </p:sp>
        <p:sp>
          <p:nvSpPr>
            <p:cNvPr id="62" name="Shape 62"/>
            <p:cNvSpPr/>
            <p:nvPr/>
          </p:nvSpPr>
          <p:spPr>
            <a:xfrm>
              <a:off x="1600200" y="1801813"/>
              <a:ext cx="190500" cy="188913"/>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4000" y="108000"/>
                    <a:pt x="108000" y="87000"/>
                    <a:pt x="108000" y="60000"/>
                  </a:cubicBezTo>
                  <a:cubicBezTo>
                    <a:pt x="108000" y="33000"/>
                    <a:pt x="84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63" name="Shape 63"/>
            <p:cNvSpPr/>
            <p:nvPr/>
          </p:nvSpPr>
          <p:spPr>
            <a:xfrm>
              <a:off x="1381125" y="9525"/>
              <a:ext cx="371474" cy="1425574"/>
            </a:xfrm>
            <a:custGeom>
              <a:avLst/>
              <a:gdLst/>
              <a:ahLst/>
              <a:cxnLst/>
              <a:rect l="0" t="0" r="0" b="0"/>
              <a:pathLst>
                <a:path w="120000" h="120000" extrusionOk="0">
                  <a:moveTo>
                    <a:pt x="112307" y="120000"/>
                  </a:moveTo>
                  <a:lnTo>
                    <a:pt x="0" y="51180"/>
                  </a:lnTo>
                  <a:lnTo>
                    <a:pt x="0" y="0"/>
                  </a:lnTo>
                  <a:lnTo>
                    <a:pt x="7692" y="0"/>
                  </a:lnTo>
                  <a:lnTo>
                    <a:pt x="7692" y="50779"/>
                  </a:lnTo>
                  <a:lnTo>
                    <a:pt x="120000" y="119198"/>
                  </a:lnTo>
                  <a:lnTo>
                    <a:pt x="112307" y="120000"/>
                  </a:lnTo>
                  <a:close/>
                </a:path>
              </a:pathLst>
            </a:custGeom>
            <a:gradFill>
              <a:gsLst>
                <a:gs pos="0">
                  <a:schemeClr val="lt2"/>
                </a:gs>
                <a:gs pos="100000">
                  <a:srgbClr val="3B95DE"/>
                </a:gs>
              </a:gsLst>
              <a:lin ang="5400000" scaled="0"/>
            </a:gradFill>
            <a:ln>
              <a:noFill/>
            </a:ln>
          </p:spPr>
        </p:sp>
        <p:sp>
          <p:nvSpPr>
            <p:cNvPr id="64" name="Shape 64"/>
            <p:cNvSpPr/>
            <p:nvPr/>
          </p:nvSpPr>
          <p:spPr>
            <a:xfrm>
              <a:off x="1643063" y="0"/>
              <a:ext cx="152399" cy="912813"/>
            </a:xfrm>
            <a:custGeom>
              <a:avLst/>
              <a:gdLst/>
              <a:ahLst/>
              <a:cxnLst/>
              <a:rect l="0" t="0" r="0" b="0"/>
              <a:pathLst>
                <a:path w="120000" h="120000" extrusionOk="0">
                  <a:moveTo>
                    <a:pt x="120000" y="120000"/>
                  </a:moveTo>
                  <a:lnTo>
                    <a:pt x="97500" y="120000"/>
                  </a:lnTo>
                  <a:lnTo>
                    <a:pt x="97500" y="40069"/>
                  </a:lnTo>
                  <a:lnTo>
                    <a:pt x="0" y="1252"/>
                  </a:lnTo>
                  <a:lnTo>
                    <a:pt x="18750" y="0"/>
                  </a:lnTo>
                  <a:lnTo>
                    <a:pt x="120000" y="39443"/>
                  </a:lnTo>
                  <a:lnTo>
                    <a:pt x="120000" y="120000"/>
                  </a:lnTo>
                  <a:close/>
                </a:path>
              </a:pathLst>
            </a:custGeom>
            <a:gradFill>
              <a:gsLst>
                <a:gs pos="0">
                  <a:schemeClr val="lt2"/>
                </a:gs>
                <a:gs pos="100000">
                  <a:srgbClr val="3B95DE"/>
                </a:gs>
              </a:gsLst>
              <a:lin ang="5400000" scaled="0"/>
            </a:gradFill>
            <a:ln>
              <a:noFill/>
            </a:ln>
          </p:spPr>
        </p:sp>
        <p:sp>
          <p:nvSpPr>
            <p:cNvPr id="65" name="Shape 65"/>
            <p:cNvSpPr/>
            <p:nvPr/>
          </p:nvSpPr>
          <p:spPr>
            <a:xfrm>
              <a:off x="1685925" y="1420812"/>
              <a:ext cx="190500"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66" name="Shape 66"/>
            <p:cNvSpPr/>
            <p:nvPr/>
          </p:nvSpPr>
          <p:spPr>
            <a:xfrm>
              <a:off x="1685925" y="903287"/>
              <a:ext cx="190500"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67" name="Shape 67"/>
            <p:cNvSpPr/>
            <p:nvPr/>
          </p:nvSpPr>
          <p:spPr>
            <a:xfrm>
              <a:off x="1743075" y="4763"/>
              <a:ext cx="419099" cy="522288"/>
            </a:xfrm>
            <a:custGeom>
              <a:avLst/>
              <a:gdLst/>
              <a:ahLst/>
              <a:cxnLst/>
              <a:rect l="0" t="0" r="0" b="0"/>
              <a:pathLst>
                <a:path w="120000" h="120000" extrusionOk="0">
                  <a:moveTo>
                    <a:pt x="114545" y="120000"/>
                  </a:moveTo>
                  <a:lnTo>
                    <a:pt x="20454" y="43768"/>
                  </a:lnTo>
                  <a:lnTo>
                    <a:pt x="0" y="2188"/>
                  </a:lnTo>
                  <a:lnTo>
                    <a:pt x="6818" y="0"/>
                  </a:lnTo>
                  <a:lnTo>
                    <a:pt x="27272" y="40486"/>
                  </a:lnTo>
                  <a:lnTo>
                    <a:pt x="120000" y="115623"/>
                  </a:lnTo>
                  <a:lnTo>
                    <a:pt x="114545" y="120000"/>
                  </a:lnTo>
                  <a:close/>
                </a:path>
              </a:pathLst>
            </a:custGeom>
            <a:gradFill>
              <a:gsLst>
                <a:gs pos="0">
                  <a:schemeClr val="lt2"/>
                </a:gs>
                <a:gs pos="100000">
                  <a:srgbClr val="3B95DE"/>
                </a:gs>
              </a:gsLst>
              <a:lin ang="5400000" scaled="0"/>
            </a:gradFill>
            <a:ln>
              <a:noFill/>
            </a:ln>
          </p:spPr>
        </p:sp>
        <p:sp>
          <p:nvSpPr>
            <p:cNvPr id="68" name="Shape 68"/>
            <p:cNvSpPr/>
            <p:nvPr/>
          </p:nvSpPr>
          <p:spPr>
            <a:xfrm>
              <a:off x="2119313" y="488950"/>
              <a:ext cx="161925" cy="147638"/>
            </a:xfrm>
            <a:custGeom>
              <a:avLst/>
              <a:gdLst/>
              <a:ahLst/>
              <a:cxnLst/>
              <a:rect l="0" t="0" r="0" b="0"/>
              <a:pathLst>
                <a:path w="120000" h="120000" extrusionOk="0">
                  <a:moveTo>
                    <a:pt x="60000" y="120000"/>
                  </a:moveTo>
                  <a:cubicBezTo>
                    <a:pt x="45882" y="120000"/>
                    <a:pt x="31764" y="116129"/>
                    <a:pt x="21176" y="104516"/>
                  </a:cubicBezTo>
                  <a:cubicBezTo>
                    <a:pt x="0" y="77419"/>
                    <a:pt x="0" y="38709"/>
                    <a:pt x="21176" y="15483"/>
                  </a:cubicBezTo>
                  <a:cubicBezTo>
                    <a:pt x="31764" y="3870"/>
                    <a:pt x="45882" y="0"/>
                    <a:pt x="60000" y="0"/>
                  </a:cubicBezTo>
                  <a:cubicBezTo>
                    <a:pt x="74117" y="0"/>
                    <a:pt x="88235" y="3870"/>
                    <a:pt x="98823" y="15483"/>
                  </a:cubicBezTo>
                  <a:cubicBezTo>
                    <a:pt x="120000" y="38709"/>
                    <a:pt x="120000" y="77419"/>
                    <a:pt x="98823" y="104516"/>
                  </a:cubicBezTo>
                  <a:cubicBezTo>
                    <a:pt x="88235" y="116129"/>
                    <a:pt x="74117" y="120000"/>
                    <a:pt x="60000" y="120000"/>
                  </a:cubicBezTo>
                  <a:close/>
                  <a:moveTo>
                    <a:pt x="60000" y="15483"/>
                  </a:moveTo>
                  <a:cubicBezTo>
                    <a:pt x="49411" y="15483"/>
                    <a:pt x="38823" y="19354"/>
                    <a:pt x="31764" y="27096"/>
                  </a:cubicBezTo>
                  <a:cubicBezTo>
                    <a:pt x="14117" y="46451"/>
                    <a:pt x="14117" y="73548"/>
                    <a:pt x="31764" y="92903"/>
                  </a:cubicBezTo>
                  <a:cubicBezTo>
                    <a:pt x="38823" y="100645"/>
                    <a:pt x="49411" y="104516"/>
                    <a:pt x="60000" y="104516"/>
                  </a:cubicBezTo>
                  <a:cubicBezTo>
                    <a:pt x="70588" y="104516"/>
                    <a:pt x="81176" y="100645"/>
                    <a:pt x="88235" y="92903"/>
                  </a:cubicBezTo>
                  <a:cubicBezTo>
                    <a:pt x="105882" y="73548"/>
                    <a:pt x="105882" y="46451"/>
                    <a:pt x="88235" y="27096"/>
                  </a:cubicBezTo>
                  <a:cubicBezTo>
                    <a:pt x="81176" y="19354"/>
                    <a:pt x="70588" y="15483"/>
                    <a:pt x="60000" y="15483"/>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69" name="Shape 69"/>
            <p:cNvSpPr/>
            <p:nvPr/>
          </p:nvSpPr>
          <p:spPr>
            <a:xfrm>
              <a:off x="952500" y="4763"/>
              <a:ext cx="152399" cy="908049"/>
            </a:xfrm>
            <a:custGeom>
              <a:avLst/>
              <a:gdLst/>
              <a:ahLst/>
              <a:cxnLst/>
              <a:rect l="0" t="0" r="0" b="0"/>
              <a:pathLst>
                <a:path w="120000" h="120000" extrusionOk="0">
                  <a:moveTo>
                    <a:pt x="18750" y="120000"/>
                  </a:moveTo>
                  <a:lnTo>
                    <a:pt x="0" y="120000"/>
                  </a:lnTo>
                  <a:lnTo>
                    <a:pt x="0" y="39650"/>
                  </a:lnTo>
                  <a:lnTo>
                    <a:pt x="101250" y="0"/>
                  </a:lnTo>
                  <a:lnTo>
                    <a:pt x="120000" y="1258"/>
                  </a:lnTo>
                  <a:lnTo>
                    <a:pt x="18750" y="40279"/>
                  </a:lnTo>
                  <a:lnTo>
                    <a:pt x="18750" y="120000"/>
                  </a:lnTo>
                  <a:close/>
                </a:path>
              </a:pathLst>
            </a:custGeom>
            <a:gradFill>
              <a:gsLst>
                <a:gs pos="0">
                  <a:schemeClr val="lt2"/>
                </a:gs>
                <a:gs pos="100000">
                  <a:srgbClr val="3B95DE"/>
                </a:gs>
              </a:gsLst>
              <a:lin ang="5400000" scaled="0"/>
            </a:gradFill>
            <a:ln>
              <a:noFill/>
            </a:ln>
          </p:spPr>
        </p:sp>
        <p:sp>
          <p:nvSpPr>
            <p:cNvPr id="70" name="Shape 70"/>
            <p:cNvSpPr/>
            <p:nvPr/>
          </p:nvSpPr>
          <p:spPr>
            <a:xfrm>
              <a:off x="866775" y="903287"/>
              <a:ext cx="190500"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6000"/>
                    <a:pt x="12000" y="60000"/>
                  </a:cubicBezTo>
                  <a:cubicBezTo>
                    <a:pt x="12000" y="87000"/>
                    <a:pt x="33000" y="108000"/>
                    <a:pt x="60000" y="108000"/>
                  </a:cubicBezTo>
                  <a:cubicBezTo>
                    <a:pt x="87000" y="108000"/>
                    <a:pt x="108000" y="87000"/>
                    <a:pt x="108000" y="60000"/>
                  </a:cubicBezTo>
                  <a:cubicBezTo>
                    <a:pt x="108000" y="36000"/>
                    <a:pt x="87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71" name="Shape 71"/>
            <p:cNvSpPr/>
            <p:nvPr/>
          </p:nvSpPr>
          <p:spPr>
            <a:xfrm>
              <a:off x="890587" y="1554162"/>
              <a:ext cx="190500"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4000"/>
                    <a:pt x="33000" y="108000"/>
                    <a:pt x="60000" y="108000"/>
                  </a:cubicBezTo>
                  <a:cubicBezTo>
                    <a:pt x="87000" y="108000"/>
                    <a:pt x="108000" y="84000"/>
                    <a:pt x="108000" y="60000"/>
                  </a:cubicBezTo>
                  <a:cubicBezTo>
                    <a:pt x="108000" y="33000"/>
                    <a:pt x="87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a:off x="738187" y="5622925"/>
              <a:ext cx="338137" cy="1216024"/>
            </a:xfrm>
            <a:custGeom>
              <a:avLst/>
              <a:gdLst/>
              <a:ahLst/>
              <a:cxnLst/>
              <a:rect l="0" t="0" r="0" b="0"/>
              <a:pathLst>
                <a:path w="120000" h="120000" extrusionOk="0">
                  <a:moveTo>
                    <a:pt x="119999" y="120000"/>
                  </a:moveTo>
                  <a:lnTo>
                    <a:pt x="109859" y="120000"/>
                  </a:lnTo>
                  <a:lnTo>
                    <a:pt x="109859" y="72689"/>
                  </a:lnTo>
                  <a:lnTo>
                    <a:pt x="0" y="939"/>
                  </a:lnTo>
                  <a:lnTo>
                    <a:pt x="6760" y="0"/>
                  </a:lnTo>
                  <a:lnTo>
                    <a:pt x="119999" y="72219"/>
                  </a:lnTo>
                  <a:lnTo>
                    <a:pt x="119999" y="120000"/>
                  </a:lnTo>
                  <a:close/>
                </a:path>
              </a:pathLst>
            </a:custGeom>
            <a:gradFill>
              <a:gsLst>
                <a:gs pos="0">
                  <a:schemeClr val="lt2"/>
                </a:gs>
                <a:gs pos="100000">
                  <a:srgbClr val="3B95DE"/>
                </a:gs>
              </a:gsLst>
              <a:lin ang="5400000" scaled="0"/>
            </a:gradFill>
            <a:ln>
              <a:noFill/>
            </a:ln>
          </p:spPr>
        </p:sp>
        <p:sp>
          <p:nvSpPr>
            <p:cNvPr id="73" name="Shape 73"/>
            <p:cNvSpPr/>
            <p:nvPr/>
          </p:nvSpPr>
          <p:spPr>
            <a:xfrm>
              <a:off x="647700" y="5480050"/>
              <a:ext cx="157162" cy="157162"/>
            </a:xfrm>
            <a:custGeom>
              <a:avLst/>
              <a:gdLst/>
              <a:ahLst/>
              <a:cxnLst/>
              <a:rect l="0" t="0" r="0" b="0"/>
              <a:pathLst>
                <a:path w="120000" h="120000" extrusionOk="0">
                  <a:moveTo>
                    <a:pt x="61818" y="120000"/>
                  </a:moveTo>
                  <a:cubicBezTo>
                    <a:pt x="29090" y="120000"/>
                    <a:pt x="0" y="94545"/>
                    <a:pt x="0" y="61818"/>
                  </a:cubicBezTo>
                  <a:cubicBezTo>
                    <a:pt x="0" y="29090"/>
                    <a:pt x="29090" y="0"/>
                    <a:pt x="61818" y="0"/>
                  </a:cubicBezTo>
                  <a:cubicBezTo>
                    <a:pt x="94545" y="0"/>
                    <a:pt x="120000" y="29090"/>
                    <a:pt x="120000" y="61818"/>
                  </a:cubicBezTo>
                  <a:cubicBezTo>
                    <a:pt x="120000" y="94545"/>
                    <a:pt x="94545" y="120000"/>
                    <a:pt x="61818" y="120000"/>
                  </a:cubicBezTo>
                  <a:close/>
                  <a:moveTo>
                    <a:pt x="61818" y="14545"/>
                  </a:moveTo>
                  <a:cubicBezTo>
                    <a:pt x="36363" y="14545"/>
                    <a:pt x="14545" y="36363"/>
                    <a:pt x="14545" y="61818"/>
                  </a:cubicBezTo>
                  <a:cubicBezTo>
                    <a:pt x="14545" y="87272"/>
                    <a:pt x="36363" y="105454"/>
                    <a:pt x="61818" y="105454"/>
                  </a:cubicBezTo>
                  <a:cubicBezTo>
                    <a:pt x="83636" y="105454"/>
                    <a:pt x="105454" y="87272"/>
                    <a:pt x="105454" y="61818"/>
                  </a:cubicBezTo>
                  <a:cubicBezTo>
                    <a:pt x="105454" y="36363"/>
                    <a:pt x="83636" y="14545"/>
                    <a:pt x="61818" y="14545"/>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74" name="Shape 74"/>
            <p:cNvSpPr/>
            <p:nvPr/>
          </p:nvSpPr>
          <p:spPr>
            <a:xfrm>
              <a:off x="66675" y="903287"/>
              <a:ext cx="190500"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6000" y="0"/>
                    <a:pt x="120000" y="27000"/>
                    <a:pt x="120000" y="60000"/>
                  </a:cubicBezTo>
                  <a:cubicBezTo>
                    <a:pt x="120000" y="93000"/>
                    <a:pt x="96000" y="120000"/>
                    <a:pt x="60000" y="120000"/>
                  </a:cubicBezTo>
                  <a:close/>
                  <a:moveTo>
                    <a:pt x="60000" y="12000"/>
                  </a:moveTo>
                  <a:cubicBezTo>
                    <a:pt x="36000" y="12000"/>
                    <a:pt x="12000" y="36000"/>
                    <a:pt x="12000" y="60000"/>
                  </a:cubicBezTo>
                  <a:cubicBezTo>
                    <a:pt x="12000" y="87000"/>
                    <a:pt x="36000" y="108000"/>
                    <a:pt x="60000" y="108000"/>
                  </a:cubicBezTo>
                  <a:cubicBezTo>
                    <a:pt x="87000" y="108000"/>
                    <a:pt x="108000" y="87000"/>
                    <a:pt x="108000" y="60000"/>
                  </a:cubicBezTo>
                  <a:cubicBezTo>
                    <a:pt x="108000" y="36000"/>
                    <a:pt x="87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75" name="Shape 75"/>
            <p:cNvSpPr/>
            <p:nvPr/>
          </p:nvSpPr>
          <p:spPr>
            <a:xfrm>
              <a:off x="0" y="3897312"/>
              <a:ext cx="133349" cy="266699"/>
            </a:xfrm>
            <a:custGeom>
              <a:avLst/>
              <a:gdLst/>
              <a:ahLst/>
              <a:cxnLst/>
              <a:rect l="0" t="0" r="0" b="0"/>
              <a:pathLst>
                <a:path w="120000" h="120000" extrusionOk="0">
                  <a:moveTo>
                    <a:pt x="98571" y="120000"/>
                  </a:moveTo>
                  <a:lnTo>
                    <a:pt x="0" y="4285"/>
                  </a:lnTo>
                  <a:lnTo>
                    <a:pt x="17142" y="0"/>
                  </a:lnTo>
                  <a:lnTo>
                    <a:pt x="120000" y="115714"/>
                  </a:lnTo>
                  <a:lnTo>
                    <a:pt x="98571" y="120000"/>
                  </a:lnTo>
                  <a:close/>
                </a:path>
              </a:pathLst>
            </a:custGeom>
            <a:gradFill>
              <a:gsLst>
                <a:gs pos="0">
                  <a:schemeClr val="lt2"/>
                </a:gs>
                <a:gs pos="100000">
                  <a:srgbClr val="3B95DE"/>
                </a:gs>
              </a:gsLst>
              <a:lin ang="5400000" scaled="0"/>
            </a:gradFill>
            <a:ln>
              <a:noFill/>
            </a:ln>
          </p:spPr>
        </p:sp>
        <p:sp>
          <p:nvSpPr>
            <p:cNvPr id="76" name="Shape 76"/>
            <p:cNvSpPr/>
            <p:nvPr/>
          </p:nvSpPr>
          <p:spPr>
            <a:xfrm>
              <a:off x="66675" y="4149725"/>
              <a:ext cx="190500" cy="188913"/>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4000"/>
                    <a:pt x="33000" y="108000"/>
                    <a:pt x="60000" y="108000"/>
                  </a:cubicBezTo>
                  <a:cubicBezTo>
                    <a:pt x="87000" y="108000"/>
                    <a:pt x="108000" y="84000"/>
                    <a:pt x="108000" y="60000"/>
                  </a:cubicBezTo>
                  <a:cubicBezTo>
                    <a:pt x="108000" y="33000"/>
                    <a:pt x="87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77" name="Shape 77"/>
            <p:cNvSpPr/>
            <p:nvPr/>
          </p:nvSpPr>
          <p:spPr>
            <a:xfrm>
              <a:off x="0" y="1644650"/>
              <a:ext cx="133349" cy="269874"/>
            </a:xfrm>
            <a:custGeom>
              <a:avLst/>
              <a:gdLst/>
              <a:ahLst/>
              <a:cxnLst/>
              <a:rect l="0" t="0" r="0" b="0"/>
              <a:pathLst>
                <a:path w="120000" h="120000" extrusionOk="0">
                  <a:moveTo>
                    <a:pt x="17142" y="120000"/>
                  </a:moveTo>
                  <a:lnTo>
                    <a:pt x="0" y="115764"/>
                  </a:lnTo>
                  <a:lnTo>
                    <a:pt x="98571" y="0"/>
                  </a:lnTo>
                  <a:lnTo>
                    <a:pt x="120000" y="4235"/>
                  </a:lnTo>
                  <a:lnTo>
                    <a:pt x="17142" y="120000"/>
                  </a:lnTo>
                  <a:close/>
                </a:path>
              </a:pathLst>
            </a:custGeom>
            <a:gradFill>
              <a:gsLst>
                <a:gs pos="0">
                  <a:schemeClr val="lt2"/>
                </a:gs>
                <a:gs pos="100000">
                  <a:srgbClr val="3B95DE"/>
                </a:gs>
              </a:gsLst>
              <a:lin ang="5400000" scaled="0"/>
            </a:gradFill>
            <a:ln>
              <a:noFill/>
            </a:ln>
          </p:spPr>
        </p:sp>
        <p:sp>
          <p:nvSpPr>
            <p:cNvPr id="78" name="Shape 78"/>
            <p:cNvSpPr/>
            <p:nvPr/>
          </p:nvSpPr>
          <p:spPr>
            <a:xfrm>
              <a:off x="66675" y="1468437"/>
              <a:ext cx="190500"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4000"/>
                    <a:pt x="33000" y="108000"/>
                    <a:pt x="60000" y="108000"/>
                  </a:cubicBezTo>
                  <a:cubicBezTo>
                    <a:pt x="87000" y="108000"/>
                    <a:pt x="108000" y="84000"/>
                    <a:pt x="108000" y="60000"/>
                  </a:cubicBezTo>
                  <a:cubicBezTo>
                    <a:pt x="108000" y="33000"/>
                    <a:pt x="87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79" name="Shape 79"/>
            <p:cNvSpPr/>
            <p:nvPr/>
          </p:nvSpPr>
          <p:spPr>
            <a:xfrm>
              <a:off x="695325" y="4763"/>
              <a:ext cx="309562" cy="1558924"/>
            </a:xfrm>
            <a:custGeom>
              <a:avLst/>
              <a:gdLst/>
              <a:ahLst/>
              <a:cxnLst/>
              <a:rect l="0" t="0" r="0" b="0"/>
              <a:pathLst>
                <a:path w="120000" h="120000" extrusionOk="0">
                  <a:moveTo>
                    <a:pt x="120000" y="120000"/>
                  </a:moveTo>
                  <a:lnTo>
                    <a:pt x="108923" y="120000"/>
                  </a:lnTo>
                  <a:lnTo>
                    <a:pt x="108923" y="98370"/>
                  </a:lnTo>
                  <a:lnTo>
                    <a:pt x="0" y="76863"/>
                  </a:lnTo>
                  <a:lnTo>
                    <a:pt x="0" y="0"/>
                  </a:lnTo>
                  <a:lnTo>
                    <a:pt x="11076" y="0"/>
                  </a:lnTo>
                  <a:lnTo>
                    <a:pt x="11076" y="76130"/>
                  </a:lnTo>
                  <a:lnTo>
                    <a:pt x="120000" y="97270"/>
                  </a:lnTo>
                  <a:lnTo>
                    <a:pt x="120000" y="120000"/>
                  </a:lnTo>
                  <a:close/>
                </a:path>
              </a:pathLst>
            </a:custGeom>
            <a:gradFill>
              <a:gsLst>
                <a:gs pos="0">
                  <a:schemeClr val="lt2"/>
                </a:gs>
                <a:gs pos="100000">
                  <a:srgbClr val="3B95DE"/>
                </a:gs>
              </a:gsLst>
              <a:lin ang="5400000" scaled="0"/>
            </a:gradFill>
            <a:ln>
              <a:noFill/>
            </a:ln>
          </p:spPr>
        </p:sp>
        <p:sp>
          <p:nvSpPr>
            <p:cNvPr id="80" name="Shape 80"/>
            <p:cNvSpPr/>
            <p:nvPr/>
          </p:nvSpPr>
          <p:spPr>
            <a:xfrm>
              <a:off x="57150" y="4881562"/>
              <a:ext cx="190500" cy="188913"/>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6000" y="12000"/>
                    <a:pt x="12000" y="33000"/>
                    <a:pt x="12000" y="60000"/>
                  </a:cubicBezTo>
                  <a:cubicBezTo>
                    <a:pt x="12000" y="87000"/>
                    <a:pt x="36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81" name="Shape 81"/>
            <p:cNvSpPr/>
            <p:nvPr/>
          </p:nvSpPr>
          <p:spPr>
            <a:xfrm>
              <a:off x="138113" y="5060950"/>
              <a:ext cx="304799" cy="1778000"/>
            </a:xfrm>
            <a:custGeom>
              <a:avLst/>
              <a:gdLst/>
              <a:ahLst/>
              <a:cxnLst/>
              <a:rect l="0" t="0" r="0" b="0"/>
              <a:pathLst>
                <a:path w="120000" h="120000" extrusionOk="0">
                  <a:moveTo>
                    <a:pt x="120000" y="120000"/>
                  </a:moveTo>
                  <a:lnTo>
                    <a:pt x="110625" y="120000"/>
                  </a:lnTo>
                  <a:lnTo>
                    <a:pt x="110625" y="38571"/>
                  </a:lnTo>
                  <a:lnTo>
                    <a:pt x="0" y="19607"/>
                  </a:lnTo>
                  <a:lnTo>
                    <a:pt x="0" y="0"/>
                  </a:lnTo>
                  <a:lnTo>
                    <a:pt x="9375" y="0"/>
                  </a:lnTo>
                  <a:lnTo>
                    <a:pt x="9375" y="18964"/>
                  </a:lnTo>
                  <a:lnTo>
                    <a:pt x="120000" y="37928"/>
                  </a:lnTo>
                  <a:lnTo>
                    <a:pt x="120000" y="120000"/>
                  </a:lnTo>
                  <a:close/>
                </a:path>
              </a:pathLst>
            </a:custGeom>
            <a:gradFill>
              <a:gsLst>
                <a:gs pos="0">
                  <a:schemeClr val="lt2"/>
                </a:gs>
                <a:gs pos="100000">
                  <a:srgbClr val="3B95DE"/>
                </a:gs>
              </a:gsLst>
              <a:lin ang="5400000" scaled="0"/>
            </a:gradFill>
            <a:ln>
              <a:noFill/>
            </a:ln>
          </p:spPr>
        </p:sp>
        <p:sp>
          <p:nvSpPr>
            <p:cNvPr id="82" name="Shape 82"/>
            <p:cNvSpPr/>
            <p:nvPr/>
          </p:nvSpPr>
          <p:spPr>
            <a:xfrm>
              <a:off x="561975" y="6430962"/>
              <a:ext cx="190500" cy="188913"/>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6000" y="12000"/>
                    <a:pt x="12000" y="33000"/>
                    <a:pt x="12000" y="60000"/>
                  </a:cubicBezTo>
                  <a:cubicBezTo>
                    <a:pt x="12000" y="87000"/>
                    <a:pt x="36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83" name="Shape 83"/>
            <p:cNvSpPr/>
            <p:nvPr/>
          </p:nvSpPr>
          <p:spPr>
            <a:xfrm>
              <a:off x="642937" y="6610350"/>
              <a:ext cx="23813" cy="242887"/>
            </a:xfrm>
            <a:prstGeom prst="rect">
              <a:avLst/>
            </a:pr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84" name="Shape 84"/>
            <p:cNvSpPr/>
            <p:nvPr/>
          </p:nvSpPr>
          <p:spPr>
            <a:xfrm>
              <a:off x="76200" y="6430962"/>
              <a:ext cx="190500" cy="188913"/>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6000" y="0"/>
                    <a:pt x="120000" y="27000"/>
                    <a:pt x="120000" y="60000"/>
                  </a:cubicBezTo>
                  <a:cubicBezTo>
                    <a:pt x="120000" y="93000"/>
                    <a:pt x="96000" y="120000"/>
                    <a:pt x="60000" y="120000"/>
                  </a:cubicBezTo>
                  <a:close/>
                  <a:moveTo>
                    <a:pt x="60000" y="12000"/>
                  </a:moveTo>
                  <a:cubicBezTo>
                    <a:pt x="36000" y="12000"/>
                    <a:pt x="12000" y="33000"/>
                    <a:pt x="12000" y="60000"/>
                  </a:cubicBezTo>
                  <a:cubicBezTo>
                    <a:pt x="12000" y="87000"/>
                    <a:pt x="36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85" name="Shape 85"/>
            <p:cNvSpPr/>
            <p:nvPr/>
          </p:nvSpPr>
          <p:spPr>
            <a:xfrm>
              <a:off x="0" y="5978525"/>
              <a:ext cx="190500" cy="461962"/>
            </a:xfrm>
            <a:custGeom>
              <a:avLst/>
              <a:gdLst/>
              <a:ahLst/>
              <a:cxnLst/>
              <a:rect l="0" t="0" r="0" b="0"/>
              <a:pathLst>
                <a:path w="120000" h="120000" extrusionOk="0">
                  <a:moveTo>
                    <a:pt x="120000" y="120000"/>
                  </a:moveTo>
                  <a:lnTo>
                    <a:pt x="105000" y="120000"/>
                  </a:lnTo>
                  <a:lnTo>
                    <a:pt x="105000" y="47010"/>
                  </a:lnTo>
                  <a:lnTo>
                    <a:pt x="0" y="3711"/>
                  </a:lnTo>
                  <a:lnTo>
                    <a:pt x="12000" y="0"/>
                  </a:lnTo>
                  <a:lnTo>
                    <a:pt x="120000" y="44536"/>
                  </a:lnTo>
                  <a:lnTo>
                    <a:pt x="120000" y="120000"/>
                  </a:lnTo>
                  <a:close/>
                </a:path>
              </a:pathLst>
            </a:custGeom>
            <a:gradFill>
              <a:gsLst>
                <a:gs pos="0">
                  <a:schemeClr val="lt2"/>
                </a:gs>
                <a:gs pos="100000">
                  <a:srgbClr val="3B95DE"/>
                </a:gs>
              </a:gsLst>
              <a:lin ang="5400000" scaled="0"/>
            </a:gradFill>
            <a:ln>
              <a:noFill/>
            </a:ln>
          </p:spPr>
        </p:sp>
        <p:sp>
          <p:nvSpPr>
            <p:cNvPr id="86" name="Shape 86"/>
            <p:cNvSpPr/>
            <p:nvPr/>
          </p:nvSpPr>
          <p:spPr>
            <a:xfrm>
              <a:off x="1014412" y="1801813"/>
              <a:ext cx="214312" cy="755649"/>
            </a:xfrm>
            <a:custGeom>
              <a:avLst/>
              <a:gdLst/>
              <a:ahLst/>
              <a:cxnLst/>
              <a:rect l="0" t="0" r="0" b="0"/>
              <a:pathLst>
                <a:path w="120000" h="120000" extrusionOk="0">
                  <a:moveTo>
                    <a:pt x="10666" y="120000"/>
                  </a:moveTo>
                  <a:lnTo>
                    <a:pt x="0" y="120000"/>
                  </a:lnTo>
                  <a:lnTo>
                    <a:pt x="0" y="32268"/>
                  </a:lnTo>
                  <a:lnTo>
                    <a:pt x="112000" y="0"/>
                  </a:lnTo>
                  <a:lnTo>
                    <a:pt x="120000" y="2268"/>
                  </a:lnTo>
                  <a:lnTo>
                    <a:pt x="10666" y="33025"/>
                  </a:lnTo>
                  <a:lnTo>
                    <a:pt x="10666" y="120000"/>
                  </a:lnTo>
                  <a:close/>
                </a:path>
              </a:pathLst>
            </a:custGeom>
            <a:gradFill>
              <a:gsLst>
                <a:gs pos="0">
                  <a:schemeClr val="lt2"/>
                </a:gs>
                <a:gs pos="100000">
                  <a:srgbClr val="3B95DE"/>
                </a:gs>
              </a:gsLst>
              <a:lin ang="5400000" scaled="0"/>
            </a:gradFill>
            <a:ln>
              <a:noFill/>
            </a:ln>
          </p:spPr>
        </p:sp>
        <p:sp>
          <p:nvSpPr>
            <p:cNvPr id="87" name="Shape 87"/>
            <p:cNvSpPr/>
            <p:nvPr/>
          </p:nvSpPr>
          <p:spPr>
            <a:xfrm>
              <a:off x="938212" y="2547938"/>
              <a:ext cx="166688" cy="160337"/>
            </a:xfrm>
            <a:custGeom>
              <a:avLst/>
              <a:gdLst/>
              <a:ahLst/>
              <a:cxnLst/>
              <a:rect l="0" t="0" r="0" b="0"/>
              <a:pathLst>
                <a:path w="120000" h="120000" extrusionOk="0">
                  <a:moveTo>
                    <a:pt x="61714" y="120000"/>
                  </a:moveTo>
                  <a:cubicBezTo>
                    <a:pt x="27428" y="120000"/>
                    <a:pt x="0" y="91764"/>
                    <a:pt x="0" y="60000"/>
                  </a:cubicBezTo>
                  <a:cubicBezTo>
                    <a:pt x="0" y="24705"/>
                    <a:pt x="27428" y="0"/>
                    <a:pt x="61714" y="0"/>
                  </a:cubicBezTo>
                  <a:cubicBezTo>
                    <a:pt x="92571" y="0"/>
                    <a:pt x="120000" y="24705"/>
                    <a:pt x="120000" y="60000"/>
                  </a:cubicBezTo>
                  <a:cubicBezTo>
                    <a:pt x="120000" y="91764"/>
                    <a:pt x="92571" y="120000"/>
                    <a:pt x="61714" y="120000"/>
                  </a:cubicBezTo>
                  <a:close/>
                  <a:moveTo>
                    <a:pt x="61714" y="14117"/>
                  </a:moveTo>
                  <a:cubicBezTo>
                    <a:pt x="34285" y="14117"/>
                    <a:pt x="13714" y="35294"/>
                    <a:pt x="13714" y="60000"/>
                  </a:cubicBezTo>
                  <a:cubicBezTo>
                    <a:pt x="13714" y="84705"/>
                    <a:pt x="34285" y="105882"/>
                    <a:pt x="61714" y="105882"/>
                  </a:cubicBezTo>
                  <a:cubicBezTo>
                    <a:pt x="85714" y="105882"/>
                    <a:pt x="106285" y="84705"/>
                    <a:pt x="106285" y="60000"/>
                  </a:cubicBezTo>
                  <a:cubicBezTo>
                    <a:pt x="106285" y="35294"/>
                    <a:pt x="85714" y="14117"/>
                    <a:pt x="61714" y="14117"/>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88" name="Shape 88"/>
            <p:cNvSpPr/>
            <p:nvPr/>
          </p:nvSpPr>
          <p:spPr>
            <a:xfrm>
              <a:off x="595312" y="4763"/>
              <a:ext cx="638174" cy="4025899"/>
            </a:xfrm>
            <a:custGeom>
              <a:avLst/>
              <a:gdLst/>
              <a:ahLst/>
              <a:cxnLst/>
              <a:rect l="0" t="0" r="0" b="0"/>
              <a:pathLst>
                <a:path w="120000" h="120000" extrusionOk="0">
                  <a:moveTo>
                    <a:pt x="120000" y="120000"/>
                  </a:moveTo>
                  <a:lnTo>
                    <a:pt x="115522" y="120000"/>
                  </a:lnTo>
                  <a:lnTo>
                    <a:pt x="115522" y="109353"/>
                  </a:lnTo>
                  <a:lnTo>
                    <a:pt x="0" y="91088"/>
                  </a:lnTo>
                  <a:lnTo>
                    <a:pt x="0" y="0"/>
                  </a:lnTo>
                  <a:lnTo>
                    <a:pt x="4477" y="0"/>
                  </a:lnTo>
                  <a:lnTo>
                    <a:pt x="4477" y="90662"/>
                  </a:lnTo>
                  <a:lnTo>
                    <a:pt x="120000" y="108927"/>
                  </a:lnTo>
                  <a:lnTo>
                    <a:pt x="120000" y="120000"/>
                  </a:lnTo>
                  <a:close/>
                </a:path>
              </a:pathLst>
            </a:custGeom>
            <a:gradFill>
              <a:gsLst>
                <a:gs pos="0">
                  <a:schemeClr val="lt2"/>
                </a:gs>
                <a:gs pos="100000">
                  <a:srgbClr val="3B95DE"/>
                </a:gs>
              </a:gsLst>
              <a:lin ang="5400000" scaled="0"/>
            </a:gradFill>
            <a:ln>
              <a:noFill/>
            </a:ln>
          </p:spPr>
        </p:sp>
        <p:sp>
          <p:nvSpPr>
            <p:cNvPr id="89" name="Shape 89"/>
            <p:cNvSpPr/>
            <p:nvPr/>
          </p:nvSpPr>
          <p:spPr>
            <a:xfrm>
              <a:off x="1223962" y="1382712"/>
              <a:ext cx="142875" cy="476249"/>
            </a:xfrm>
            <a:custGeom>
              <a:avLst/>
              <a:gdLst/>
              <a:ahLst/>
              <a:cxnLst/>
              <a:rect l="0" t="0" r="0" b="0"/>
              <a:pathLst>
                <a:path w="120000" h="120000" extrusionOk="0">
                  <a:moveTo>
                    <a:pt x="120000" y="120000"/>
                  </a:moveTo>
                  <a:lnTo>
                    <a:pt x="104000" y="120000"/>
                  </a:lnTo>
                  <a:lnTo>
                    <a:pt x="104000" y="33600"/>
                  </a:lnTo>
                  <a:lnTo>
                    <a:pt x="0" y="3600"/>
                  </a:lnTo>
                  <a:lnTo>
                    <a:pt x="12000" y="0"/>
                  </a:lnTo>
                  <a:lnTo>
                    <a:pt x="120000" y="32400"/>
                  </a:lnTo>
                  <a:lnTo>
                    <a:pt x="120000" y="120000"/>
                  </a:lnTo>
                  <a:close/>
                </a:path>
              </a:pathLst>
            </a:custGeom>
            <a:gradFill>
              <a:gsLst>
                <a:gs pos="0">
                  <a:schemeClr val="lt2"/>
                </a:gs>
                <a:gs pos="100000">
                  <a:srgbClr val="3B95DE"/>
                </a:gs>
              </a:gsLst>
              <a:lin ang="5400000" scaled="0"/>
            </a:gradFill>
            <a:ln>
              <a:noFill/>
            </a:ln>
          </p:spPr>
        </p:sp>
        <p:sp>
          <p:nvSpPr>
            <p:cNvPr id="90" name="Shape 90"/>
            <p:cNvSpPr/>
            <p:nvPr/>
          </p:nvSpPr>
          <p:spPr>
            <a:xfrm>
              <a:off x="1300162" y="1849438"/>
              <a:ext cx="109537" cy="107949"/>
            </a:xfrm>
            <a:custGeom>
              <a:avLst/>
              <a:gdLst/>
              <a:ahLst/>
              <a:cxnLst/>
              <a:rect l="0" t="0" r="0" b="0"/>
              <a:pathLst>
                <a:path w="120000" h="120000" extrusionOk="0">
                  <a:moveTo>
                    <a:pt x="62608" y="120000"/>
                  </a:moveTo>
                  <a:cubicBezTo>
                    <a:pt x="26086" y="120000"/>
                    <a:pt x="0" y="93913"/>
                    <a:pt x="0" y="62608"/>
                  </a:cubicBezTo>
                  <a:cubicBezTo>
                    <a:pt x="0" y="26086"/>
                    <a:pt x="26086" y="0"/>
                    <a:pt x="62608" y="0"/>
                  </a:cubicBezTo>
                  <a:cubicBezTo>
                    <a:pt x="93913" y="0"/>
                    <a:pt x="120000" y="26086"/>
                    <a:pt x="120000" y="62608"/>
                  </a:cubicBezTo>
                  <a:cubicBezTo>
                    <a:pt x="120000" y="93913"/>
                    <a:pt x="93913" y="120000"/>
                    <a:pt x="62608" y="120000"/>
                  </a:cubicBezTo>
                  <a:close/>
                  <a:moveTo>
                    <a:pt x="62608" y="20869"/>
                  </a:moveTo>
                  <a:cubicBezTo>
                    <a:pt x="41739" y="20869"/>
                    <a:pt x="20869" y="41739"/>
                    <a:pt x="20869" y="62608"/>
                  </a:cubicBezTo>
                  <a:cubicBezTo>
                    <a:pt x="20869" y="83478"/>
                    <a:pt x="41739" y="99130"/>
                    <a:pt x="62608" y="99130"/>
                  </a:cubicBezTo>
                  <a:cubicBezTo>
                    <a:pt x="83478" y="99130"/>
                    <a:pt x="99130" y="83478"/>
                    <a:pt x="99130" y="62608"/>
                  </a:cubicBezTo>
                  <a:cubicBezTo>
                    <a:pt x="99130" y="41739"/>
                    <a:pt x="83478" y="20869"/>
                    <a:pt x="62608" y="20869"/>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91" name="Shape 91"/>
            <p:cNvSpPr/>
            <p:nvPr/>
          </p:nvSpPr>
          <p:spPr>
            <a:xfrm>
              <a:off x="280987" y="3417887"/>
              <a:ext cx="142875" cy="474663"/>
            </a:xfrm>
            <a:custGeom>
              <a:avLst/>
              <a:gdLst/>
              <a:ahLst/>
              <a:cxnLst/>
              <a:rect l="0" t="0" r="0" b="0"/>
              <a:pathLst>
                <a:path w="120000" h="120000" extrusionOk="0">
                  <a:moveTo>
                    <a:pt x="16000" y="120000"/>
                  </a:moveTo>
                  <a:lnTo>
                    <a:pt x="0" y="120000"/>
                  </a:lnTo>
                  <a:lnTo>
                    <a:pt x="0" y="32107"/>
                  </a:lnTo>
                  <a:lnTo>
                    <a:pt x="108000" y="0"/>
                  </a:lnTo>
                  <a:lnTo>
                    <a:pt x="120000" y="3210"/>
                  </a:lnTo>
                  <a:lnTo>
                    <a:pt x="16000" y="33311"/>
                  </a:lnTo>
                  <a:lnTo>
                    <a:pt x="16000" y="120000"/>
                  </a:lnTo>
                  <a:close/>
                </a:path>
              </a:pathLst>
            </a:custGeom>
            <a:gradFill>
              <a:gsLst>
                <a:gs pos="0">
                  <a:schemeClr val="lt2"/>
                </a:gs>
                <a:gs pos="100000">
                  <a:srgbClr val="3B95DE"/>
                </a:gs>
              </a:gsLst>
              <a:lin ang="5400000" scaled="0"/>
            </a:gradFill>
            <a:ln>
              <a:noFill/>
            </a:ln>
          </p:spPr>
        </p:sp>
        <p:sp>
          <p:nvSpPr>
            <p:cNvPr id="92" name="Shape 92"/>
            <p:cNvSpPr/>
            <p:nvPr/>
          </p:nvSpPr>
          <p:spPr>
            <a:xfrm>
              <a:off x="238125" y="3883025"/>
              <a:ext cx="109537" cy="109537"/>
            </a:xfrm>
            <a:custGeom>
              <a:avLst/>
              <a:gdLst/>
              <a:ahLst/>
              <a:cxnLst/>
              <a:rect l="0" t="0" r="0" b="0"/>
              <a:pathLst>
                <a:path w="120000" h="120000" extrusionOk="0">
                  <a:moveTo>
                    <a:pt x="57391" y="120000"/>
                  </a:moveTo>
                  <a:cubicBezTo>
                    <a:pt x="26086" y="120000"/>
                    <a:pt x="0" y="93913"/>
                    <a:pt x="0" y="62608"/>
                  </a:cubicBezTo>
                  <a:cubicBezTo>
                    <a:pt x="0" y="26086"/>
                    <a:pt x="26086" y="0"/>
                    <a:pt x="57391" y="0"/>
                  </a:cubicBezTo>
                  <a:cubicBezTo>
                    <a:pt x="88695" y="0"/>
                    <a:pt x="120000" y="26086"/>
                    <a:pt x="120000" y="62608"/>
                  </a:cubicBezTo>
                  <a:cubicBezTo>
                    <a:pt x="120000" y="93913"/>
                    <a:pt x="88695" y="120000"/>
                    <a:pt x="57391" y="120000"/>
                  </a:cubicBezTo>
                  <a:close/>
                  <a:moveTo>
                    <a:pt x="57391" y="20869"/>
                  </a:moveTo>
                  <a:cubicBezTo>
                    <a:pt x="36521" y="20869"/>
                    <a:pt x="20869" y="41739"/>
                    <a:pt x="20869" y="62608"/>
                  </a:cubicBezTo>
                  <a:cubicBezTo>
                    <a:pt x="20869" y="83478"/>
                    <a:pt x="36521" y="99130"/>
                    <a:pt x="57391" y="99130"/>
                  </a:cubicBezTo>
                  <a:cubicBezTo>
                    <a:pt x="78260" y="99130"/>
                    <a:pt x="99130" y="83478"/>
                    <a:pt x="99130" y="62608"/>
                  </a:cubicBezTo>
                  <a:cubicBezTo>
                    <a:pt x="99130" y="41739"/>
                    <a:pt x="78260" y="20869"/>
                    <a:pt x="57391" y="20869"/>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93" name="Shape 93"/>
            <p:cNvSpPr/>
            <p:nvPr/>
          </p:nvSpPr>
          <p:spPr>
            <a:xfrm>
              <a:off x="4763" y="2166938"/>
              <a:ext cx="114300" cy="452438"/>
            </a:xfrm>
            <a:custGeom>
              <a:avLst/>
              <a:gdLst/>
              <a:ahLst/>
              <a:cxnLst/>
              <a:rect l="0" t="0" r="0" b="0"/>
              <a:pathLst>
                <a:path w="120000" h="120000" extrusionOk="0">
                  <a:moveTo>
                    <a:pt x="10000" y="119999"/>
                  </a:moveTo>
                  <a:lnTo>
                    <a:pt x="0" y="116210"/>
                  </a:lnTo>
                  <a:lnTo>
                    <a:pt x="100000" y="90947"/>
                  </a:lnTo>
                  <a:lnTo>
                    <a:pt x="100000" y="0"/>
                  </a:lnTo>
                  <a:lnTo>
                    <a:pt x="120000" y="0"/>
                  </a:lnTo>
                  <a:lnTo>
                    <a:pt x="120000" y="93473"/>
                  </a:lnTo>
                  <a:lnTo>
                    <a:pt x="10000" y="119999"/>
                  </a:lnTo>
                  <a:close/>
                </a:path>
              </a:pathLst>
            </a:custGeom>
            <a:gradFill>
              <a:gsLst>
                <a:gs pos="0">
                  <a:schemeClr val="lt2"/>
                </a:gs>
                <a:gs pos="100000">
                  <a:srgbClr val="3B95DE"/>
                </a:gs>
              </a:gsLst>
              <a:lin ang="5400000" scaled="0"/>
            </a:gradFill>
            <a:ln>
              <a:noFill/>
            </a:ln>
          </p:spPr>
        </p:sp>
        <p:sp>
          <p:nvSpPr>
            <p:cNvPr id="94" name="Shape 94"/>
            <p:cNvSpPr/>
            <p:nvPr/>
          </p:nvSpPr>
          <p:spPr>
            <a:xfrm>
              <a:off x="52388" y="2066925"/>
              <a:ext cx="109537" cy="109537"/>
            </a:xfrm>
            <a:custGeom>
              <a:avLst/>
              <a:gdLst/>
              <a:ahLst/>
              <a:cxnLst/>
              <a:rect l="0" t="0" r="0" b="0"/>
              <a:pathLst>
                <a:path w="120000" h="120000" extrusionOk="0">
                  <a:moveTo>
                    <a:pt x="62608" y="120000"/>
                  </a:moveTo>
                  <a:cubicBezTo>
                    <a:pt x="26086" y="120000"/>
                    <a:pt x="0" y="93913"/>
                    <a:pt x="0" y="62608"/>
                  </a:cubicBezTo>
                  <a:cubicBezTo>
                    <a:pt x="0" y="26086"/>
                    <a:pt x="26086" y="0"/>
                    <a:pt x="62608" y="0"/>
                  </a:cubicBezTo>
                  <a:cubicBezTo>
                    <a:pt x="93913" y="0"/>
                    <a:pt x="120000" y="26086"/>
                    <a:pt x="120000" y="62608"/>
                  </a:cubicBezTo>
                  <a:cubicBezTo>
                    <a:pt x="120000" y="93913"/>
                    <a:pt x="93913" y="120000"/>
                    <a:pt x="62608" y="120000"/>
                  </a:cubicBezTo>
                  <a:close/>
                  <a:moveTo>
                    <a:pt x="62608" y="20869"/>
                  </a:moveTo>
                  <a:cubicBezTo>
                    <a:pt x="41739" y="20869"/>
                    <a:pt x="20869" y="41739"/>
                    <a:pt x="20869" y="62608"/>
                  </a:cubicBezTo>
                  <a:cubicBezTo>
                    <a:pt x="20869" y="83478"/>
                    <a:pt x="41739" y="99130"/>
                    <a:pt x="62608" y="99130"/>
                  </a:cubicBezTo>
                  <a:cubicBezTo>
                    <a:pt x="83478" y="99130"/>
                    <a:pt x="99130" y="83478"/>
                    <a:pt x="99130" y="62608"/>
                  </a:cubicBezTo>
                  <a:cubicBezTo>
                    <a:pt x="99130" y="41739"/>
                    <a:pt x="83478" y="20869"/>
                    <a:pt x="62608" y="20869"/>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95" name="Shape 95"/>
            <p:cNvSpPr/>
            <p:nvPr/>
          </p:nvSpPr>
          <p:spPr>
            <a:xfrm>
              <a:off x="1228725" y="4662487"/>
              <a:ext cx="23813" cy="2181224"/>
            </a:xfrm>
            <a:prstGeom prst="rect">
              <a:avLst/>
            </a:pr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96" name="Shape 96"/>
            <p:cNvSpPr/>
            <p:nvPr/>
          </p:nvSpPr>
          <p:spPr>
            <a:xfrm>
              <a:off x="1319212" y="5041900"/>
              <a:ext cx="371474" cy="1801813"/>
            </a:xfrm>
            <a:custGeom>
              <a:avLst/>
              <a:gdLst/>
              <a:ahLst/>
              <a:cxnLst/>
              <a:rect l="0" t="0" r="0" b="0"/>
              <a:pathLst>
                <a:path w="120000" h="120000" extrusionOk="0">
                  <a:moveTo>
                    <a:pt x="7692" y="120000"/>
                  </a:moveTo>
                  <a:lnTo>
                    <a:pt x="0" y="120000"/>
                  </a:lnTo>
                  <a:lnTo>
                    <a:pt x="0" y="54449"/>
                  </a:lnTo>
                  <a:lnTo>
                    <a:pt x="0" y="54132"/>
                  </a:lnTo>
                  <a:lnTo>
                    <a:pt x="112307" y="0"/>
                  </a:lnTo>
                  <a:lnTo>
                    <a:pt x="120000" y="634"/>
                  </a:lnTo>
                  <a:lnTo>
                    <a:pt x="7692" y="54766"/>
                  </a:lnTo>
                  <a:lnTo>
                    <a:pt x="7692" y="120000"/>
                  </a:lnTo>
                  <a:close/>
                </a:path>
              </a:pathLst>
            </a:custGeom>
            <a:gradFill>
              <a:gsLst>
                <a:gs pos="0">
                  <a:schemeClr val="lt2"/>
                </a:gs>
                <a:gs pos="100000">
                  <a:srgbClr val="3B95DE"/>
                </a:gs>
              </a:gsLst>
              <a:lin ang="5400000" scaled="0"/>
            </a:gradFill>
            <a:ln>
              <a:noFill/>
            </a:ln>
          </p:spPr>
        </p:sp>
        <p:sp>
          <p:nvSpPr>
            <p:cNvPr id="97" name="Shape 97"/>
            <p:cNvSpPr/>
            <p:nvPr/>
          </p:nvSpPr>
          <p:spPr>
            <a:xfrm>
              <a:off x="1147762" y="4481512"/>
              <a:ext cx="190500"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4000" y="108000"/>
                    <a:pt x="108000" y="87000"/>
                    <a:pt x="108000" y="60000"/>
                  </a:cubicBezTo>
                  <a:cubicBezTo>
                    <a:pt x="108000" y="33000"/>
                    <a:pt x="84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98" name="Shape 98"/>
            <p:cNvSpPr/>
            <p:nvPr/>
          </p:nvSpPr>
          <p:spPr>
            <a:xfrm>
              <a:off x="819150" y="3983037"/>
              <a:ext cx="347662" cy="2860674"/>
            </a:xfrm>
            <a:custGeom>
              <a:avLst/>
              <a:gdLst/>
              <a:ahLst/>
              <a:cxnLst/>
              <a:rect l="0" t="0" r="0" b="0"/>
              <a:pathLst>
                <a:path w="120000" h="120000" extrusionOk="0">
                  <a:moveTo>
                    <a:pt x="120000" y="120000"/>
                  </a:moveTo>
                  <a:lnTo>
                    <a:pt x="110136" y="120000"/>
                  </a:lnTo>
                  <a:lnTo>
                    <a:pt x="110136" y="78912"/>
                  </a:lnTo>
                  <a:lnTo>
                    <a:pt x="0" y="199"/>
                  </a:lnTo>
                  <a:lnTo>
                    <a:pt x="8219" y="0"/>
                  </a:lnTo>
                  <a:lnTo>
                    <a:pt x="120000" y="78912"/>
                  </a:lnTo>
                  <a:lnTo>
                    <a:pt x="120000" y="120000"/>
                  </a:lnTo>
                  <a:close/>
                </a:path>
              </a:pathLst>
            </a:custGeom>
            <a:gradFill>
              <a:gsLst>
                <a:gs pos="0">
                  <a:schemeClr val="lt2"/>
                </a:gs>
                <a:gs pos="100000">
                  <a:srgbClr val="3B95DE"/>
                </a:gs>
              </a:gsLst>
              <a:lin ang="5400000" scaled="0"/>
            </a:gradFill>
            <a:ln>
              <a:noFill/>
            </a:ln>
          </p:spPr>
        </p:sp>
        <p:sp>
          <p:nvSpPr>
            <p:cNvPr id="99" name="Shape 99"/>
            <p:cNvSpPr/>
            <p:nvPr/>
          </p:nvSpPr>
          <p:spPr>
            <a:xfrm>
              <a:off x="728662" y="3806825"/>
              <a:ext cx="190500"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4000"/>
                    <a:pt x="33000" y="108000"/>
                    <a:pt x="60000" y="108000"/>
                  </a:cubicBezTo>
                  <a:cubicBezTo>
                    <a:pt x="87000" y="108000"/>
                    <a:pt x="108000" y="84000"/>
                    <a:pt x="108000" y="60000"/>
                  </a:cubicBezTo>
                  <a:cubicBezTo>
                    <a:pt x="108000" y="33000"/>
                    <a:pt x="87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100" name="Shape 100"/>
            <p:cNvSpPr/>
            <p:nvPr/>
          </p:nvSpPr>
          <p:spPr>
            <a:xfrm>
              <a:off x="1624012" y="4867275"/>
              <a:ext cx="190500" cy="188913"/>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4000" y="108000"/>
                    <a:pt x="108000" y="87000"/>
                    <a:pt x="108000" y="60000"/>
                  </a:cubicBezTo>
                  <a:cubicBezTo>
                    <a:pt x="108000" y="33000"/>
                    <a:pt x="84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101" name="Shape 101"/>
            <p:cNvSpPr/>
            <p:nvPr/>
          </p:nvSpPr>
          <p:spPr>
            <a:xfrm>
              <a:off x="1404937" y="5422900"/>
              <a:ext cx="371474" cy="1425574"/>
            </a:xfrm>
            <a:custGeom>
              <a:avLst/>
              <a:gdLst/>
              <a:ahLst/>
              <a:cxnLst/>
              <a:rect l="0" t="0" r="0" b="0"/>
              <a:pathLst>
                <a:path w="120000" h="120000" extrusionOk="0">
                  <a:moveTo>
                    <a:pt x="9230" y="120000"/>
                  </a:moveTo>
                  <a:lnTo>
                    <a:pt x="0" y="120000"/>
                  </a:lnTo>
                  <a:lnTo>
                    <a:pt x="0" y="68819"/>
                  </a:lnTo>
                  <a:lnTo>
                    <a:pt x="0" y="68418"/>
                  </a:lnTo>
                  <a:lnTo>
                    <a:pt x="113846" y="0"/>
                  </a:lnTo>
                  <a:lnTo>
                    <a:pt x="120000" y="801"/>
                  </a:lnTo>
                  <a:lnTo>
                    <a:pt x="9230" y="69220"/>
                  </a:lnTo>
                  <a:lnTo>
                    <a:pt x="9230" y="120000"/>
                  </a:lnTo>
                  <a:close/>
                </a:path>
              </a:pathLst>
            </a:custGeom>
            <a:gradFill>
              <a:gsLst>
                <a:gs pos="0">
                  <a:schemeClr val="lt2"/>
                </a:gs>
                <a:gs pos="100000">
                  <a:srgbClr val="3B95DE"/>
                </a:gs>
              </a:gsLst>
              <a:lin ang="5400000" scaled="0"/>
            </a:gradFill>
            <a:ln>
              <a:noFill/>
            </a:ln>
          </p:spPr>
        </p:sp>
        <p:sp>
          <p:nvSpPr>
            <p:cNvPr id="102" name="Shape 102"/>
            <p:cNvSpPr/>
            <p:nvPr/>
          </p:nvSpPr>
          <p:spPr>
            <a:xfrm>
              <a:off x="1666875" y="5945187"/>
              <a:ext cx="152399" cy="912813"/>
            </a:xfrm>
            <a:custGeom>
              <a:avLst/>
              <a:gdLst/>
              <a:ahLst/>
              <a:cxnLst/>
              <a:rect l="0" t="0" r="0" b="0"/>
              <a:pathLst>
                <a:path w="120000" h="120000" extrusionOk="0">
                  <a:moveTo>
                    <a:pt x="18750" y="120000"/>
                  </a:moveTo>
                  <a:lnTo>
                    <a:pt x="0" y="118747"/>
                  </a:lnTo>
                  <a:lnTo>
                    <a:pt x="101250" y="79930"/>
                  </a:lnTo>
                  <a:lnTo>
                    <a:pt x="101250" y="0"/>
                  </a:lnTo>
                  <a:lnTo>
                    <a:pt x="120000" y="0"/>
                  </a:lnTo>
                  <a:lnTo>
                    <a:pt x="120000" y="80556"/>
                  </a:lnTo>
                  <a:lnTo>
                    <a:pt x="18750" y="120000"/>
                  </a:lnTo>
                  <a:close/>
                </a:path>
              </a:pathLst>
            </a:custGeom>
            <a:gradFill>
              <a:gsLst>
                <a:gs pos="0">
                  <a:schemeClr val="lt2"/>
                </a:gs>
                <a:gs pos="100000">
                  <a:srgbClr val="3B95DE"/>
                </a:gs>
              </a:gsLst>
              <a:lin ang="5400000" scaled="0"/>
            </a:gradFill>
            <a:ln>
              <a:noFill/>
            </a:ln>
          </p:spPr>
        </p:sp>
        <p:sp>
          <p:nvSpPr>
            <p:cNvPr id="103" name="Shape 103"/>
            <p:cNvSpPr/>
            <p:nvPr/>
          </p:nvSpPr>
          <p:spPr>
            <a:xfrm>
              <a:off x="1709738" y="5246687"/>
              <a:ext cx="190500"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104" name="Shape 104"/>
            <p:cNvSpPr/>
            <p:nvPr/>
          </p:nvSpPr>
          <p:spPr>
            <a:xfrm>
              <a:off x="1709738" y="5764212"/>
              <a:ext cx="190500"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105" name="Shape 105"/>
            <p:cNvSpPr/>
            <p:nvPr/>
          </p:nvSpPr>
          <p:spPr>
            <a:xfrm>
              <a:off x="1766888" y="6330950"/>
              <a:ext cx="419099" cy="527050"/>
            </a:xfrm>
            <a:custGeom>
              <a:avLst/>
              <a:gdLst/>
              <a:ahLst/>
              <a:cxnLst/>
              <a:rect l="0" t="0" r="0" b="0"/>
              <a:pathLst>
                <a:path w="120000" h="120000" extrusionOk="0">
                  <a:moveTo>
                    <a:pt x="5454" y="119999"/>
                  </a:moveTo>
                  <a:lnTo>
                    <a:pt x="0" y="117831"/>
                  </a:lnTo>
                  <a:lnTo>
                    <a:pt x="20454" y="74457"/>
                  </a:lnTo>
                  <a:lnTo>
                    <a:pt x="115909" y="0"/>
                  </a:lnTo>
                  <a:lnTo>
                    <a:pt x="120000" y="4337"/>
                  </a:lnTo>
                  <a:lnTo>
                    <a:pt x="27272" y="77710"/>
                  </a:lnTo>
                  <a:lnTo>
                    <a:pt x="5454" y="119999"/>
                  </a:lnTo>
                  <a:close/>
                </a:path>
              </a:pathLst>
            </a:custGeom>
            <a:gradFill>
              <a:gsLst>
                <a:gs pos="0">
                  <a:schemeClr val="lt2"/>
                </a:gs>
                <a:gs pos="100000">
                  <a:srgbClr val="3B95DE"/>
                </a:gs>
              </a:gsLst>
              <a:lin ang="5400000" scaled="0"/>
            </a:gradFill>
            <a:ln>
              <a:noFill/>
            </a:ln>
          </p:spPr>
        </p:sp>
        <p:sp>
          <p:nvSpPr>
            <p:cNvPr id="106" name="Shape 106"/>
            <p:cNvSpPr/>
            <p:nvPr/>
          </p:nvSpPr>
          <p:spPr>
            <a:xfrm>
              <a:off x="2147888" y="6221412"/>
              <a:ext cx="157162" cy="147638"/>
            </a:xfrm>
            <a:custGeom>
              <a:avLst/>
              <a:gdLst/>
              <a:ahLst/>
              <a:cxnLst/>
              <a:rect l="0" t="0" r="0" b="0"/>
              <a:pathLst>
                <a:path w="120000" h="120000" extrusionOk="0">
                  <a:moveTo>
                    <a:pt x="58181" y="120000"/>
                  </a:moveTo>
                  <a:cubicBezTo>
                    <a:pt x="43636" y="120000"/>
                    <a:pt x="29090" y="112258"/>
                    <a:pt x="18181" y="100645"/>
                  </a:cubicBezTo>
                  <a:cubicBezTo>
                    <a:pt x="7272" y="92903"/>
                    <a:pt x="0" y="77419"/>
                    <a:pt x="0" y="58064"/>
                  </a:cubicBezTo>
                  <a:cubicBezTo>
                    <a:pt x="0" y="42580"/>
                    <a:pt x="7272" y="27096"/>
                    <a:pt x="18181" y="15483"/>
                  </a:cubicBezTo>
                  <a:cubicBezTo>
                    <a:pt x="29090" y="3870"/>
                    <a:pt x="43636" y="0"/>
                    <a:pt x="58181" y="0"/>
                  </a:cubicBezTo>
                  <a:cubicBezTo>
                    <a:pt x="72727" y="0"/>
                    <a:pt x="87272" y="3870"/>
                    <a:pt x="98181" y="15483"/>
                  </a:cubicBezTo>
                  <a:cubicBezTo>
                    <a:pt x="120000" y="38709"/>
                    <a:pt x="120000" y="77419"/>
                    <a:pt x="98181" y="100645"/>
                  </a:cubicBezTo>
                  <a:cubicBezTo>
                    <a:pt x="87272" y="112258"/>
                    <a:pt x="72727" y="120000"/>
                    <a:pt x="58181" y="120000"/>
                  </a:cubicBezTo>
                  <a:close/>
                  <a:moveTo>
                    <a:pt x="58181" y="15483"/>
                  </a:moveTo>
                  <a:cubicBezTo>
                    <a:pt x="47272" y="15483"/>
                    <a:pt x="36363" y="19354"/>
                    <a:pt x="29090" y="27096"/>
                  </a:cubicBezTo>
                  <a:cubicBezTo>
                    <a:pt x="21818" y="34838"/>
                    <a:pt x="14545" y="46451"/>
                    <a:pt x="14545" y="58064"/>
                  </a:cubicBezTo>
                  <a:cubicBezTo>
                    <a:pt x="14545" y="73548"/>
                    <a:pt x="21818" y="81290"/>
                    <a:pt x="29090" y="92903"/>
                  </a:cubicBezTo>
                  <a:cubicBezTo>
                    <a:pt x="36363" y="100645"/>
                    <a:pt x="47272" y="104516"/>
                    <a:pt x="58181" y="104516"/>
                  </a:cubicBezTo>
                  <a:cubicBezTo>
                    <a:pt x="69090" y="104516"/>
                    <a:pt x="80000" y="100645"/>
                    <a:pt x="87272" y="92903"/>
                  </a:cubicBezTo>
                  <a:cubicBezTo>
                    <a:pt x="105454" y="73548"/>
                    <a:pt x="105454" y="46451"/>
                    <a:pt x="87272" y="27096"/>
                  </a:cubicBezTo>
                  <a:cubicBezTo>
                    <a:pt x="80000" y="19354"/>
                    <a:pt x="69090" y="15483"/>
                    <a:pt x="58181" y="15483"/>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107" name="Shape 107"/>
            <p:cNvSpPr/>
            <p:nvPr/>
          </p:nvSpPr>
          <p:spPr>
            <a:xfrm>
              <a:off x="504825" y="9525"/>
              <a:ext cx="233363" cy="5103813"/>
            </a:xfrm>
            <a:custGeom>
              <a:avLst/>
              <a:gdLst/>
              <a:ahLst/>
              <a:cxnLst/>
              <a:rect l="0" t="0" r="0" b="0"/>
              <a:pathLst>
                <a:path w="120000" h="120000" extrusionOk="0">
                  <a:moveTo>
                    <a:pt x="107755" y="120000"/>
                  </a:moveTo>
                  <a:lnTo>
                    <a:pt x="105306" y="102793"/>
                  </a:lnTo>
                  <a:lnTo>
                    <a:pt x="0" y="70954"/>
                  </a:lnTo>
                  <a:lnTo>
                    <a:pt x="0" y="0"/>
                  </a:lnTo>
                  <a:lnTo>
                    <a:pt x="12244" y="0"/>
                  </a:lnTo>
                  <a:lnTo>
                    <a:pt x="12244" y="70842"/>
                  </a:lnTo>
                  <a:lnTo>
                    <a:pt x="117551" y="102793"/>
                  </a:lnTo>
                  <a:lnTo>
                    <a:pt x="120000" y="120000"/>
                  </a:lnTo>
                  <a:lnTo>
                    <a:pt x="107755" y="120000"/>
                  </a:lnTo>
                  <a:close/>
                </a:path>
              </a:pathLst>
            </a:custGeom>
            <a:gradFill>
              <a:gsLst>
                <a:gs pos="0">
                  <a:schemeClr val="lt2"/>
                </a:gs>
                <a:gs pos="100000">
                  <a:srgbClr val="3B95DE"/>
                </a:gs>
              </a:gsLst>
              <a:lin ang="5400000" scaled="0"/>
            </a:gradFill>
            <a:ln>
              <a:noFill/>
            </a:ln>
          </p:spPr>
        </p:sp>
        <p:sp>
          <p:nvSpPr>
            <p:cNvPr id="108" name="Shape 108"/>
            <p:cNvSpPr/>
            <p:nvPr/>
          </p:nvSpPr>
          <p:spPr>
            <a:xfrm>
              <a:off x="633412" y="5103812"/>
              <a:ext cx="185738" cy="185738"/>
            </a:xfrm>
            <a:custGeom>
              <a:avLst/>
              <a:gdLst/>
              <a:ahLst/>
              <a:cxnLst/>
              <a:rect l="0" t="0" r="0" b="0"/>
              <a:pathLst>
                <a:path w="120000" h="120000" extrusionOk="0">
                  <a:moveTo>
                    <a:pt x="61538" y="120000"/>
                  </a:moveTo>
                  <a:cubicBezTo>
                    <a:pt x="27692" y="120000"/>
                    <a:pt x="0" y="92307"/>
                    <a:pt x="0" y="58461"/>
                  </a:cubicBezTo>
                  <a:cubicBezTo>
                    <a:pt x="0" y="27692"/>
                    <a:pt x="27692" y="0"/>
                    <a:pt x="61538" y="0"/>
                  </a:cubicBezTo>
                  <a:cubicBezTo>
                    <a:pt x="92307" y="0"/>
                    <a:pt x="120000" y="27692"/>
                    <a:pt x="120000" y="58461"/>
                  </a:cubicBezTo>
                  <a:cubicBezTo>
                    <a:pt x="120000" y="92307"/>
                    <a:pt x="92307" y="120000"/>
                    <a:pt x="61538" y="120000"/>
                  </a:cubicBezTo>
                  <a:close/>
                  <a:moveTo>
                    <a:pt x="61538" y="12307"/>
                  </a:moveTo>
                  <a:cubicBezTo>
                    <a:pt x="33846" y="12307"/>
                    <a:pt x="12307" y="33846"/>
                    <a:pt x="12307" y="58461"/>
                  </a:cubicBezTo>
                  <a:cubicBezTo>
                    <a:pt x="12307" y="86153"/>
                    <a:pt x="33846" y="107692"/>
                    <a:pt x="61538" y="107692"/>
                  </a:cubicBezTo>
                  <a:cubicBezTo>
                    <a:pt x="86153" y="107692"/>
                    <a:pt x="107692" y="86153"/>
                    <a:pt x="107692" y="58461"/>
                  </a:cubicBezTo>
                  <a:cubicBezTo>
                    <a:pt x="107692" y="33846"/>
                    <a:pt x="86153" y="12307"/>
                    <a:pt x="61538" y="12307"/>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grpSp>
      <p:sp>
        <p:nvSpPr>
          <p:cNvPr id="109" name="Shape 109"/>
          <p:cNvSpPr txBox="1">
            <a:spLocks noGrp="1"/>
          </p:cNvSpPr>
          <p:nvPr>
            <p:ph type="ctrTitle"/>
          </p:nvPr>
        </p:nvSpPr>
        <p:spPr>
          <a:xfrm>
            <a:off x="1876424" y="1122362"/>
            <a:ext cx="8791575" cy="23876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Questrial"/>
              <a:buNone/>
              <a:defRPr sz="4800" b="0" i="0" u="none" strike="noStrike" cap="none">
                <a:solidFill>
                  <a:schemeClr val="lt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0" name="Shape 110"/>
          <p:cNvSpPr txBox="1">
            <a:spLocks noGrp="1"/>
          </p:cNvSpPr>
          <p:nvPr>
            <p:ph type="subTitle" idx="1"/>
          </p:nvPr>
        </p:nvSpPr>
        <p:spPr>
          <a:xfrm>
            <a:off x="1876424" y="3602037"/>
            <a:ext cx="8791575" cy="1655761"/>
          </a:xfrm>
          <a:prstGeom prst="rect">
            <a:avLst/>
          </a:prstGeom>
          <a:noFill/>
          <a:ln>
            <a:noFill/>
          </a:ln>
        </p:spPr>
        <p:txBody>
          <a:bodyPr lIns="91425" tIns="91425" rIns="91425" bIns="91425" anchor="t" anchorCtr="0"/>
          <a:lstStyle>
            <a:lvl1pPr marL="0" marR="0" lvl="0" indent="0" algn="l" rtl="0">
              <a:lnSpc>
                <a:spcPct val="120000"/>
              </a:lnSpc>
              <a:spcBef>
                <a:spcPts val="1000"/>
              </a:spcBef>
              <a:buClr>
                <a:schemeClr val="lt2"/>
              </a:buClr>
              <a:buFont typeface="Arial"/>
              <a:buNone/>
              <a:defRPr sz="2000" b="0" i="0" u="none" strike="noStrike" cap="none">
                <a:solidFill>
                  <a:schemeClr val="lt2"/>
                </a:solidFill>
                <a:latin typeface="Questrial"/>
                <a:ea typeface="Questrial"/>
                <a:cs typeface="Questrial"/>
                <a:sym typeface="Questrial"/>
              </a:defRPr>
            </a:lvl1pPr>
            <a:lvl2pPr marL="457200" marR="0" lvl="1" indent="0" algn="ctr" rtl="0">
              <a:lnSpc>
                <a:spcPct val="120000"/>
              </a:lnSpc>
              <a:spcBef>
                <a:spcPts val="500"/>
              </a:spcBef>
              <a:buClr>
                <a:schemeClr val="lt1"/>
              </a:buClr>
              <a:buFont typeface="Arial"/>
              <a:buNone/>
              <a:defRPr sz="2000" b="0" i="0" u="none" strike="noStrike" cap="none">
                <a:solidFill>
                  <a:schemeClr val="lt1"/>
                </a:solidFill>
                <a:latin typeface="Questrial"/>
                <a:ea typeface="Questrial"/>
                <a:cs typeface="Questrial"/>
                <a:sym typeface="Questrial"/>
              </a:defRPr>
            </a:lvl2pPr>
            <a:lvl3pPr marL="914400" marR="0" lvl="2" indent="0" algn="ctr" rtl="0">
              <a:lnSpc>
                <a:spcPct val="120000"/>
              </a:lnSpc>
              <a:spcBef>
                <a:spcPts val="500"/>
              </a:spcBef>
              <a:buClr>
                <a:schemeClr val="lt1"/>
              </a:buClr>
              <a:buFont typeface="Arial"/>
              <a:buNone/>
              <a:defRPr sz="1800" b="0" i="0" u="none" strike="noStrike" cap="none">
                <a:solidFill>
                  <a:schemeClr val="lt1"/>
                </a:solidFill>
                <a:latin typeface="Questrial"/>
                <a:ea typeface="Questrial"/>
                <a:cs typeface="Questrial"/>
                <a:sym typeface="Questrial"/>
              </a:defRPr>
            </a:lvl3pPr>
            <a:lvl4pPr marL="1371600" marR="0" lvl="3" indent="0" algn="ctr" rtl="0">
              <a:lnSpc>
                <a:spcPct val="120000"/>
              </a:lnSpc>
              <a:spcBef>
                <a:spcPts val="500"/>
              </a:spcBef>
              <a:buClr>
                <a:schemeClr val="lt1"/>
              </a:buClr>
              <a:buFont typeface="Arial"/>
              <a:buNone/>
              <a:defRPr sz="1600" b="0" i="0" u="none" strike="noStrike" cap="none">
                <a:solidFill>
                  <a:schemeClr val="lt1"/>
                </a:solidFill>
                <a:latin typeface="Questrial"/>
                <a:ea typeface="Questrial"/>
                <a:cs typeface="Questrial"/>
                <a:sym typeface="Questrial"/>
              </a:defRPr>
            </a:lvl4pPr>
            <a:lvl5pPr marL="1828800" marR="0" lvl="4" indent="0" algn="ctr" rtl="0">
              <a:lnSpc>
                <a:spcPct val="120000"/>
              </a:lnSpc>
              <a:spcBef>
                <a:spcPts val="500"/>
              </a:spcBef>
              <a:buClr>
                <a:schemeClr val="lt1"/>
              </a:buClr>
              <a:buFont typeface="Arial"/>
              <a:buNone/>
              <a:defRPr sz="1600" b="0" i="0" u="none" strike="noStrike" cap="none">
                <a:solidFill>
                  <a:schemeClr val="lt1"/>
                </a:solidFill>
                <a:latin typeface="Questrial"/>
                <a:ea typeface="Questrial"/>
                <a:cs typeface="Questrial"/>
                <a:sym typeface="Questrial"/>
              </a:defRPr>
            </a:lvl5pPr>
            <a:lvl6pPr marL="2286000" marR="0" lvl="5" indent="0" algn="ctr" rtl="0">
              <a:lnSpc>
                <a:spcPct val="120000"/>
              </a:lnSpc>
              <a:spcBef>
                <a:spcPts val="500"/>
              </a:spcBef>
              <a:buClr>
                <a:schemeClr val="lt1"/>
              </a:buClr>
              <a:buFont typeface="Arial"/>
              <a:buNone/>
              <a:defRPr sz="1600" b="0" i="0" u="none" strike="noStrike" cap="none">
                <a:solidFill>
                  <a:schemeClr val="lt1"/>
                </a:solidFill>
                <a:latin typeface="Questrial"/>
                <a:ea typeface="Questrial"/>
                <a:cs typeface="Questrial"/>
                <a:sym typeface="Questrial"/>
              </a:defRPr>
            </a:lvl6pPr>
            <a:lvl7pPr marL="2743200" marR="0" lvl="6" indent="0" algn="ctr" rtl="0">
              <a:lnSpc>
                <a:spcPct val="120000"/>
              </a:lnSpc>
              <a:spcBef>
                <a:spcPts val="500"/>
              </a:spcBef>
              <a:buClr>
                <a:schemeClr val="lt1"/>
              </a:buClr>
              <a:buFont typeface="Arial"/>
              <a:buNone/>
              <a:defRPr sz="1600" b="0" i="0" u="none" strike="noStrike" cap="none">
                <a:solidFill>
                  <a:schemeClr val="lt1"/>
                </a:solidFill>
                <a:latin typeface="Questrial"/>
                <a:ea typeface="Questrial"/>
                <a:cs typeface="Questrial"/>
                <a:sym typeface="Questrial"/>
              </a:defRPr>
            </a:lvl7pPr>
            <a:lvl8pPr marL="3200400" marR="0" lvl="7" indent="0" algn="ctr" rtl="0">
              <a:lnSpc>
                <a:spcPct val="120000"/>
              </a:lnSpc>
              <a:spcBef>
                <a:spcPts val="500"/>
              </a:spcBef>
              <a:buClr>
                <a:schemeClr val="lt1"/>
              </a:buClr>
              <a:buFont typeface="Arial"/>
              <a:buNone/>
              <a:defRPr sz="1600" b="0" i="0" u="none" strike="noStrike" cap="none">
                <a:solidFill>
                  <a:schemeClr val="lt1"/>
                </a:solidFill>
                <a:latin typeface="Questrial"/>
                <a:ea typeface="Questrial"/>
                <a:cs typeface="Questrial"/>
                <a:sym typeface="Questrial"/>
              </a:defRPr>
            </a:lvl8pPr>
            <a:lvl9pPr marL="3657600" marR="0" lvl="8" indent="0" algn="ctr" rtl="0">
              <a:lnSpc>
                <a:spcPct val="120000"/>
              </a:lnSpc>
              <a:spcBef>
                <a:spcPts val="500"/>
              </a:spcBef>
              <a:buClr>
                <a:schemeClr val="lt1"/>
              </a:buClr>
              <a:buFont typeface="Arial"/>
              <a:buNone/>
              <a:defRPr sz="1600" b="0" i="0" u="none" strike="noStrike" cap="none">
                <a:solidFill>
                  <a:schemeClr val="lt1"/>
                </a:solidFill>
                <a:latin typeface="Questrial"/>
                <a:ea typeface="Questrial"/>
                <a:cs typeface="Questrial"/>
                <a:sym typeface="Questrial"/>
              </a:defRPr>
            </a:lvl9pPr>
          </a:lstStyle>
          <a:p>
            <a:endParaRPr/>
          </a:p>
        </p:txBody>
      </p:sp>
      <p:sp>
        <p:nvSpPr>
          <p:cNvPr id="111" name="Shape 111"/>
          <p:cNvSpPr txBox="1">
            <a:spLocks noGrp="1"/>
          </p:cNvSpPr>
          <p:nvPr>
            <p:ph type="dt" idx="10"/>
          </p:nvPr>
        </p:nvSpPr>
        <p:spPr>
          <a:xfrm>
            <a:off x="7077510" y="5410201"/>
            <a:ext cx="274319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12" name="Shape 112"/>
          <p:cNvSpPr txBox="1">
            <a:spLocks noGrp="1"/>
          </p:cNvSpPr>
          <p:nvPr>
            <p:ph type="ftr" idx="11"/>
          </p:nvPr>
        </p:nvSpPr>
        <p:spPr>
          <a:xfrm>
            <a:off x="1876424" y="5410201"/>
            <a:ext cx="5124886"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13" name="Shape 113"/>
          <p:cNvSpPr txBox="1">
            <a:spLocks noGrp="1"/>
          </p:cNvSpPr>
          <p:nvPr>
            <p:ph type="sldNum" idx="12"/>
          </p:nvPr>
        </p:nvSpPr>
        <p:spPr>
          <a:xfrm>
            <a:off x="9896910" y="5410198"/>
            <a:ext cx="771088"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chemeClr val="lt1"/>
                </a:solidFill>
                <a:latin typeface="Questrial"/>
                <a:ea typeface="Questrial"/>
                <a:cs typeface="Questrial"/>
                <a:sym typeface="Questrial"/>
              </a:rPr>
              <a:pPr marL="0" marR="0" lvl="0" indent="0" algn="r" rtl="0">
                <a:spcBef>
                  <a:spcPts val="0"/>
                </a:spcBef>
                <a:buSzPct val="25000"/>
                <a:buNone/>
              </a:pPr>
              <a:t>‹#›</a:t>
            </a:fld>
            <a:endParaRPr lang="en-US" sz="1050"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1141409" y="4304664"/>
            <a:ext cx="9912355" cy="819355"/>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Questrial"/>
              <a:buNone/>
              <a:defRPr sz="3200" b="0" i="0" u="none" strike="noStrike" cap="none">
                <a:solidFill>
                  <a:schemeClr val="lt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7" name="Shape 167"/>
          <p:cNvSpPr>
            <a:spLocks noGrp="1"/>
          </p:cNvSpPr>
          <p:nvPr>
            <p:ph type="pic" idx="2"/>
          </p:nvPr>
        </p:nvSpPr>
        <p:spPr>
          <a:xfrm>
            <a:off x="1141411" y="606425"/>
            <a:ext cx="9912353" cy="3299777"/>
          </a:xfrm>
          <a:prstGeom prst="round2DiagRect">
            <a:avLst>
              <a:gd name="adj1" fmla="val 4860"/>
              <a:gd name="adj2" fmla="val 0"/>
            </a:avLst>
          </a:prstGeom>
          <a:noFill/>
          <a:ln w="19050" cap="sq" cmpd="sng">
            <a:solidFill>
              <a:srgbClr val="B3FFFF">
                <a:alpha val="60000"/>
              </a:srgbClr>
            </a:solidFill>
            <a:prstDash val="solid"/>
            <a:miter/>
            <a:headEnd type="none" w="med" len="med"/>
            <a:tailEnd type="none" w="med" len="med"/>
          </a:ln>
          <a:effectLst>
            <a:outerShdw blurRad="88900" dist="38100" dir="5400000" algn="t" rotWithShape="0">
              <a:srgbClr val="000000">
                <a:alpha val="40000"/>
              </a:srgbClr>
            </a:outerShdw>
          </a:effectLst>
        </p:spPr>
        <p:txBody>
          <a:bodyPr lIns="91425" tIns="91425" rIns="91425" bIns="91425" anchor="t" anchorCtr="0"/>
          <a:lstStyle>
            <a:lvl1pPr marL="228600" marR="0" lvl="0" indent="-228600" algn="l" rtl="0">
              <a:lnSpc>
                <a:spcPct val="120000"/>
              </a:lnSpc>
              <a:spcBef>
                <a:spcPts val="1000"/>
              </a:spcBef>
              <a:buClr>
                <a:schemeClr val="lt1"/>
              </a:buClr>
              <a:buFont typeface="Arial"/>
              <a:buNone/>
              <a:defRPr sz="3200" b="0" i="0" u="none" strike="noStrike" cap="none">
                <a:solidFill>
                  <a:schemeClr val="lt1"/>
                </a:solidFill>
                <a:latin typeface="Questrial"/>
                <a:ea typeface="Questrial"/>
                <a:cs typeface="Questrial"/>
                <a:sym typeface="Questrial"/>
              </a:defRPr>
            </a:lvl1pPr>
            <a:lvl2pPr marL="685800" marR="0" lvl="1" indent="-69850" algn="l" rtl="0">
              <a:lnSpc>
                <a:spcPct val="120000"/>
              </a:lnSpc>
              <a:spcBef>
                <a:spcPts val="500"/>
              </a:spcBef>
              <a:buClr>
                <a:schemeClr val="lt1"/>
              </a:buClr>
              <a:buSzPct val="125000"/>
              <a:buFont typeface="Arial"/>
              <a:buChar char="•"/>
              <a:defRPr sz="2000" b="0" i="0" u="none" strike="noStrike" cap="none">
                <a:solidFill>
                  <a:schemeClr val="lt1"/>
                </a:solidFill>
                <a:latin typeface="Questrial"/>
                <a:ea typeface="Questrial"/>
                <a:cs typeface="Questrial"/>
                <a:sym typeface="Questrial"/>
              </a:defRPr>
            </a:lvl2pPr>
            <a:lvl3pPr marL="1143000" marR="0" lvl="2" indent="-85725" algn="l" rtl="0">
              <a:lnSpc>
                <a:spcPct val="120000"/>
              </a:lnSpc>
              <a:spcBef>
                <a:spcPts val="500"/>
              </a:spcBef>
              <a:buClr>
                <a:schemeClr val="lt1"/>
              </a:buClr>
              <a:buSzPct val="125000"/>
              <a:buFont typeface="Arial"/>
              <a:buChar char="•"/>
              <a:defRPr sz="1800" b="0" i="0" u="none" strike="noStrike" cap="none">
                <a:solidFill>
                  <a:schemeClr val="lt1"/>
                </a:solidFill>
                <a:latin typeface="Questrial"/>
                <a:ea typeface="Questrial"/>
                <a:cs typeface="Questrial"/>
                <a:sym typeface="Questrial"/>
              </a:defRPr>
            </a:lvl3pPr>
            <a:lvl4pPr marL="1600200" marR="0" lvl="3" indent="-101600" algn="l" rtl="0">
              <a:lnSpc>
                <a:spcPct val="120000"/>
              </a:lnSpc>
              <a:spcBef>
                <a:spcPts val="500"/>
              </a:spcBef>
              <a:buClr>
                <a:schemeClr val="lt1"/>
              </a:buClr>
              <a:buSzPct val="125000"/>
              <a:buFont typeface="Arial"/>
              <a:buChar char="•"/>
              <a:defRPr sz="1600" b="0" i="0" u="none" strike="noStrike" cap="none">
                <a:solidFill>
                  <a:schemeClr val="lt1"/>
                </a:solidFill>
                <a:latin typeface="Questrial"/>
                <a:ea typeface="Questrial"/>
                <a:cs typeface="Questrial"/>
                <a:sym typeface="Questrial"/>
              </a:defRPr>
            </a:lvl4pPr>
            <a:lvl5pPr marL="2057400" marR="0" lvl="4" indent="-101600" algn="l" rtl="0">
              <a:lnSpc>
                <a:spcPct val="120000"/>
              </a:lnSpc>
              <a:spcBef>
                <a:spcPts val="500"/>
              </a:spcBef>
              <a:buClr>
                <a:schemeClr val="lt1"/>
              </a:buClr>
              <a:buSzPct val="125000"/>
              <a:buFont typeface="Arial"/>
              <a:buChar char="•"/>
              <a:defRPr sz="1600" b="0" i="0" u="none" strike="noStrike" cap="none">
                <a:solidFill>
                  <a:schemeClr val="lt1"/>
                </a:solidFill>
                <a:latin typeface="Questrial"/>
                <a:ea typeface="Questrial"/>
                <a:cs typeface="Questrial"/>
                <a:sym typeface="Questrial"/>
              </a:defRPr>
            </a:lvl5pPr>
            <a:lvl6pPr marL="2514600" marR="0" lvl="5"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6pPr>
            <a:lvl7pPr marL="2971800" marR="0" lvl="6"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7pPr>
            <a:lvl8pPr marL="3429000" marR="0" lvl="7"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8pPr>
            <a:lvl9pPr marL="3886200" marR="0" lvl="8"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9pPr>
          </a:lstStyle>
          <a:p>
            <a:endParaRPr/>
          </a:p>
        </p:txBody>
      </p:sp>
      <p:sp>
        <p:nvSpPr>
          <p:cNvPr id="168" name="Shape 168"/>
          <p:cNvSpPr txBox="1">
            <a:spLocks noGrp="1"/>
          </p:cNvSpPr>
          <p:nvPr>
            <p:ph type="body" idx="1"/>
          </p:nvPr>
        </p:nvSpPr>
        <p:spPr>
          <a:xfrm>
            <a:off x="1141363" y="5124019"/>
            <a:ext cx="9910858" cy="682471"/>
          </a:xfrm>
          <a:prstGeom prst="rect">
            <a:avLst/>
          </a:prstGeom>
          <a:noFill/>
          <a:ln>
            <a:noFill/>
          </a:ln>
        </p:spPr>
        <p:txBody>
          <a:bodyPr lIns="91425" tIns="91425" rIns="91425" bIns="91425" anchor="t" anchorCtr="0"/>
          <a:lstStyle>
            <a:lvl1pPr marL="0" marR="0" lvl="0" indent="0" algn="l" rtl="0">
              <a:lnSpc>
                <a:spcPct val="120000"/>
              </a:lnSpc>
              <a:spcBef>
                <a:spcPts val="1000"/>
              </a:spcBef>
              <a:buClr>
                <a:schemeClr val="lt1"/>
              </a:buClr>
              <a:buFont typeface="Arial"/>
              <a:buNone/>
              <a:defRPr sz="1600" b="0" i="0" u="none" strike="noStrike" cap="none">
                <a:solidFill>
                  <a:schemeClr val="lt1"/>
                </a:solidFill>
                <a:latin typeface="Questrial"/>
                <a:ea typeface="Questrial"/>
                <a:cs typeface="Questrial"/>
                <a:sym typeface="Questrial"/>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Questrial"/>
                <a:ea typeface="Questrial"/>
                <a:cs typeface="Questrial"/>
                <a:sym typeface="Questrial"/>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Questrial"/>
                <a:ea typeface="Questrial"/>
                <a:cs typeface="Questrial"/>
                <a:sym typeface="Questrial"/>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9pPr>
          </a:lstStyle>
          <a:p>
            <a:endParaRPr/>
          </a:p>
        </p:txBody>
      </p:sp>
      <p:sp>
        <p:nvSpPr>
          <p:cNvPr id="169" name="Shape 169"/>
          <p:cNvSpPr txBox="1">
            <a:spLocks noGrp="1"/>
          </p:cNvSpPr>
          <p:nvPr>
            <p:ph type="dt" idx="10"/>
          </p:nvPr>
        </p:nvSpPr>
        <p:spPr>
          <a:xfrm>
            <a:off x="7456921" y="5883276"/>
            <a:ext cx="274319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70" name="Shape 170"/>
          <p:cNvSpPr txBox="1">
            <a:spLocks noGrp="1"/>
          </p:cNvSpPr>
          <p:nvPr>
            <p:ph type="ftr" idx="11"/>
          </p:nvPr>
        </p:nvSpPr>
        <p:spPr>
          <a:xfrm>
            <a:off x="1141411" y="5883275"/>
            <a:ext cx="6239308"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71" name="Shape 171"/>
          <p:cNvSpPr txBox="1">
            <a:spLocks noGrp="1"/>
          </p:cNvSpPr>
          <p:nvPr>
            <p:ph type="sldNum" idx="12"/>
          </p:nvPr>
        </p:nvSpPr>
        <p:spPr>
          <a:xfrm>
            <a:off x="10276321" y="5883273"/>
            <a:ext cx="771088"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chemeClr val="lt1"/>
                </a:solidFill>
                <a:latin typeface="Questrial"/>
                <a:ea typeface="Questrial"/>
                <a:cs typeface="Questrial"/>
                <a:sym typeface="Questrial"/>
              </a:rPr>
              <a:pPr marL="0" marR="0" lvl="0" indent="0" algn="r" rtl="0">
                <a:spcBef>
                  <a:spcPts val="0"/>
                </a:spcBef>
                <a:buSzPct val="25000"/>
                <a:buNone/>
              </a:pPr>
              <a:t>‹#›</a:t>
            </a:fld>
            <a:endParaRPr lang="en-US" sz="1050"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1141455" y="609600"/>
            <a:ext cx="9905955" cy="34290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Questrial"/>
              <a:buNone/>
              <a:defRPr sz="3600" b="0" i="0" u="none" strike="noStrike" cap="none">
                <a:solidFill>
                  <a:schemeClr val="lt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4" name="Shape 174"/>
          <p:cNvSpPr txBox="1">
            <a:spLocks noGrp="1"/>
          </p:cNvSpPr>
          <p:nvPr>
            <p:ph type="body" idx="1"/>
          </p:nvPr>
        </p:nvSpPr>
        <p:spPr>
          <a:xfrm>
            <a:off x="1141409" y="4419598"/>
            <a:ext cx="9904458" cy="1371598"/>
          </a:xfrm>
          <a:prstGeom prst="rect">
            <a:avLst/>
          </a:prstGeom>
          <a:noFill/>
          <a:ln>
            <a:noFill/>
          </a:ln>
        </p:spPr>
        <p:txBody>
          <a:bodyPr lIns="91425" tIns="91425" rIns="91425" bIns="91425" anchor="ctr" anchorCtr="0"/>
          <a:lstStyle>
            <a:lvl1pPr marL="0" marR="0" lvl="0" indent="0" algn="l" rtl="0">
              <a:lnSpc>
                <a:spcPct val="120000"/>
              </a:lnSpc>
              <a:spcBef>
                <a:spcPts val="1000"/>
              </a:spcBef>
              <a:buClr>
                <a:schemeClr val="lt1"/>
              </a:buClr>
              <a:buFont typeface="Arial"/>
              <a:buNone/>
              <a:defRPr sz="1800" b="0" i="0" u="none" strike="noStrike" cap="none">
                <a:solidFill>
                  <a:schemeClr val="lt1"/>
                </a:solidFill>
                <a:latin typeface="Questrial"/>
                <a:ea typeface="Questrial"/>
                <a:cs typeface="Questrial"/>
                <a:sym typeface="Questrial"/>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Questrial"/>
                <a:ea typeface="Questrial"/>
                <a:cs typeface="Questrial"/>
                <a:sym typeface="Questrial"/>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Questrial"/>
                <a:ea typeface="Questrial"/>
                <a:cs typeface="Questrial"/>
                <a:sym typeface="Questrial"/>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9pPr>
          </a:lstStyle>
          <a:p>
            <a:endParaRPr/>
          </a:p>
        </p:txBody>
      </p:sp>
      <p:sp>
        <p:nvSpPr>
          <p:cNvPr id="175" name="Shape 175"/>
          <p:cNvSpPr txBox="1">
            <a:spLocks noGrp="1"/>
          </p:cNvSpPr>
          <p:nvPr>
            <p:ph type="dt" idx="10"/>
          </p:nvPr>
        </p:nvSpPr>
        <p:spPr>
          <a:xfrm>
            <a:off x="7456921" y="5883276"/>
            <a:ext cx="274319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76" name="Shape 176"/>
          <p:cNvSpPr txBox="1">
            <a:spLocks noGrp="1"/>
          </p:cNvSpPr>
          <p:nvPr>
            <p:ph type="ftr" idx="11"/>
          </p:nvPr>
        </p:nvSpPr>
        <p:spPr>
          <a:xfrm>
            <a:off x="1141411" y="5883275"/>
            <a:ext cx="6239308"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77" name="Shape 177"/>
          <p:cNvSpPr txBox="1">
            <a:spLocks noGrp="1"/>
          </p:cNvSpPr>
          <p:nvPr>
            <p:ph type="sldNum" idx="12"/>
          </p:nvPr>
        </p:nvSpPr>
        <p:spPr>
          <a:xfrm>
            <a:off x="10276321" y="5883273"/>
            <a:ext cx="771088"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chemeClr val="lt1"/>
                </a:solidFill>
                <a:latin typeface="Questrial"/>
                <a:ea typeface="Questrial"/>
                <a:cs typeface="Questrial"/>
                <a:sym typeface="Questrial"/>
              </a:rPr>
              <a:pPr marL="0" marR="0" lvl="0" indent="0" algn="r" rtl="0">
                <a:spcBef>
                  <a:spcPts val="0"/>
                </a:spcBef>
                <a:buSzPct val="25000"/>
                <a:buNone/>
              </a:pPr>
              <a:t>‹#›</a:t>
            </a:fld>
            <a:endParaRPr lang="en-US" sz="1050"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1446212" y="609599"/>
            <a:ext cx="9302752" cy="274842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Questrial"/>
              <a:buNone/>
              <a:defRPr sz="3600" b="0" i="0" u="none" strike="noStrike" cap="none">
                <a:solidFill>
                  <a:schemeClr val="lt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0" name="Shape 180"/>
          <p:cNvSpPr txBox="1">
            <a:spLocks noGrp="1"/>
          </p:cNvSpPr>
          <p:nvPr>
            <p:ph type="body" idx="1"/>
          </p:nvPr>
        </p:nvSpPr>
        <p:spPr>
          <a:xfrm>
            <a:off x="1720643" y="3365557"/>
            <a:ext cx="8752299" cy="548967"/>
          </a:xfrm>
          <a:prstGeom prst="rect">
            <a:avLst/>
          </a:prstGeom>
          <a:noFill/>
          <a:ln>
            <a:noFill/>
          </a:ln>
        </p:spPr>
        <p:txBody>
          <a:bodyPr lIns="91425" tIns="91425" rIns="91425" bIns="91425" anchor="t" anchorCtr="0"/>
          <a:lstStyle>
            <a:lvl1pPr marL="0" marR="0" lvl="0" indent="0" algn="l" rtl="0">
              <a:lnSpc>
                <a:spcPct val="120000"/>
              </a:lnSpc>
              <a:spcBef>
                <a:spcPts val="1000"/>
              </a:spcBef>
              <a:buClr>
                <a:schemeClr val="lt1"/>
              </a:buClr>
              <a:buFont typeface="Arial"/>
              <a:buNone/>
              <a:defRPr sz="1400" b="0" i="0" u="none" strike="noStrike" cap="none">
                <a:solidFill>
                  <a:schemeClr val="lt1"/>
                </a:solidFill>
                <a:latin typeface="Questrial"/>
                <a:ea typeface="Questrial"/>
                <a:cs typeface="Questrial"/>
                <a:sym typeface="Questrial"/>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Questrial"/>
                <a:ea typeface="Questrial"/>
                <a:cs typeface="Questrial"/>
                <a:sym typeface="Questrial"/>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Questrial"/>
                <a:ea typeface="Questrial"/>
                <a:cs typeface="Questrial"/>
                <a:sym typeface="Questrial"/>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9pPr>
          </a:lstStyle>
          <a:p>
            <a:endParaRPr/>
          </a:p>
        </p:txBody>
      </p:sp>
      <p:sp>
        <p:nvSpPr>
          <p:cNvPr id="181" name="Shape 181"/>
          <p:cNvSpPr txBox="1">
            <a:spLocks noGrp="1"/>
          </p:cNvSpPr>
          <p:nvPr>
            <p:ph type="body" idx="2"/>
          </p:nvPr>
        </p:nvSpPr>
        <p:spPr>
          <a:xfrm>
            <a:off x="1141411" y="4309919"/>
            <a:ext cx="9906002" cy="1489496"/>
          </a:xfrm>
          <a:prstGeom prst="rect">
            <a:avLst/>
          </a:prstGeom>
          <a:noFill/>
          <a:ln>
            <a:noFill/>
          </a:ln>
        </p:spPr>
        <p:txBody>
          <a:bodyPr lIns="91425" tIns="91425" rIns="91425" bIns="91425" anchor="ctr" anchorCtr="0"/>
          <a:lstStyle>
            <a:lvl1pPr marL="0" marR="0" lvl="0" indent="0" algn="l" rtl="0">
              <a:lnSpc>
                <a:spcPct val="120000"/>
              </a:lnSpc>
              <a:spcBef>
                <a:spcPts val="1000"/>
              </a:spcBef>
              <a:buClr>
                <a:schemeClr val="lt1"/>
              </a:buClr>
              <a:buFont typeface="Arial"/>
              <a:buNone/>
              <a:defRPr sz="1800" b="0" i="0" u="none" strike="noStrike" cap="none">
                <a:solidFill>
                  <a:schemeClr val="lt1"/>
                </a:solidFill>
                <a:latin typeface="Questrial"/>
                <a:ea typeface="Questrial"/>
                <a:cs typeface="Questrial"/>
                <a:sym typeface="Questrial"/>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Questrial"/>
                <a:ea typeface="Questrial"/>
                <a:cs typeface="Questrial"/>
                <a:sym typeface="Questrial"/>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Questrial"/>
                <a:ea typeface="Questrial"/>
                <a:cs typeface="Questrial"/>
                <a:sym typeface="Questrial"/>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9pPr>
          </a:lstStyle>
          <a:p>
            <a:endParaRPr/>
          </a:p>
        </p:txBody>
      </p:sp>
      <p:sp>
        <p:nvSpPr>
          <p:cNvPr id="182" name="Shape 182"/>
          <p:cNvSpPr txBox="1">
            <a:spLocks noGrp="1"/>
          </p:cNvSpPr>
          <p:nvPr>
            <p:ph type="dt" idx="10"/>
          </p:nvPr>
        </p:nvSpPr>
        <p:spPr>
          <a:xfrm>
            <a:off x="7456921" y="5883276"/>
            <a:ext cx="274319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83" name="Shape 183"/>
          <p:cNvSpPr txBox="1">
            <a:spLocks noGrp="1"/>
          </p:cNvSpPr>
          <p:nvPr>
            <p:ph type="ftr" idx="11"/>
          </p:nvPr>
        </p:nvSpPr>
        <p:spPr>
          <a:xfrm>
            <a:off x="1141411" y="5883275"/>
            <a:ext cx="6239308"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84" name="Shape 184"/>
          <p:cNvSpPr txBox="1">
            <a:spLocks noGrp="1"/>
          </p:cNvSpPr>
          <p:nvPr>
            <p:ph type="sldNum" idx="12"/>
          </p:nvPr>
        </p:nvSpPr>
        <p:spPr>
          <a:xfrm>
            <a:off x="10276321" y="5883273"/>
            <a:ext cx="771088"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chemeClr val="lt1"/>
                </a:solidFill>
                <a:latin typeface="Questrial"/>
                <a:ea typeface="Questrial"/>
                <a:cs typeface="Questrial"/>
                <a:sym typeface="Questrial"/>
              </a:rPr>
              <a:pPr marL="0" marR="0" lvl="0" indent="0" algn="r" rtl="0">
                <a:spcBef>
                  <a:spcPts val="0"/>
                </a:spcBef>
                <a:buSzPct val="25000"/>
                <a:buNone/>
              </a:pPr>
              <a:t>‹#›</a:t>
            </a:fld>
            <a:endParaRPr lang="en-US" sz="1050" b="0" i="0" u="none" strike="noStrike" cap="none">
              <a:solidFill>
                <a:schemeClr val="lt1"/>
              </a:solidFill>
              <a:latin typeface="Questrial"/>
              <a:ea typeface="Questrial"/>
              <a:cs typeface="Questrial"/>
              <a:sym typeface="Questrial"/>
            </a:endParaRPr>
          </a:p>
        </p:txBody>
      </p:sp>
      <p:sp>
        <p:nvSpPr>
          <p:cNvPr id="185" name="Shape 185"/>
          <p:cNvSpPr txBox="1"/>
          <p:nvPr/>
        </p:nvSpPr>
        <p:spPr>
          <a:xfrm>
            <a:off x="903512" y="732393"/>
            <a:ext cx="609599" cy="584776"/>
          </a:xfrm>
          <a:prstGeom prst="rect">
            <a:avLst/>
          </a:prstGeom>
          <a:noFill/>
          <a:ln>
            <a:noFill/>
          </a:ln>
        </p:spPr>
        <p:txBody>
          <a:bodyPr lIns="91425" tIns="45700" rIns="91425" bIns="45700" anchor="ctr" anchorCtr="0">
            <a:noAutofit/>
          </a:bodyPr>
          <a:lstStyle/>
          <a:p>
            <a:pPr marL="0" marR="0" lvl="0" indent="0" algn="r" rtl="0">
              <a:spcBef>
                <a:spcPts val="0"/>
              </a:spcBef>
              <a:buClr>
                <a:schemeClr val="lt1"/>
              </a:buClr>
              <a:buSzPct val="25000"/>
              <a:buFont typeface="Questrial"/>
              <a:buNone/>
            </a:pPr>
            <a:r>
              <a:rPr lang="en-US" sz="8000" b="0" i="0" u="none" strike="noStrike" cap="none">
                <a:solidFill>
                  <a:schemeClr val="lt1"/>
                </a:solidFill>
                <a:latin typeface="Questrial"/>
                <a:ea typeface="Questrial"/>
                <a:cs typeface="Questrial"/>
                <a:sym typeface="Questrial"/>
              </a:rPr>
              <a:t>“</a:t>
            </a:r>
          </a:p>
        </p:txBody>
      </p:sp>
      <p:sp>
        <p:nvSpPr>
          <p:cNvPr id="186" name="Shape 186"/>
          <p:cNvSpPr txBox="1"/>
          <p:nvPr/>
        </p:nvSpPr>
        <p:spPr>
          <a:xfrm>
            <a:off x="10537370" y="2764972"/>
            <a:ext cx="609599" cy="584776"/>
          </a:xfrm>
          <a:prstGeom prst="rect">
            <a:avLst/>
          </a:prstGeom>
          <a:noFill/>
          <a:ln>
            <a:noFill/>
          </a:ln>
        </p:spPr>
        <p:txBody>
          <a:bodyPr lIns="91425" tIns="45700" rIns="91425" bIns="45700" anchor="ctr" anchorCtr="0">
            <a:noAutofit/>
          </a:bodyPr>
          <a:lstStyle/>
          <a:p>
            <a:pPr marL="0" marR="0" lvl="0" indent="0" algn="r" rtl="0">
              <a:spcBef>
                <a:spcPts val="0"/>
              </a:spcBef>
              <a:buClr>
                <a:schemeClr val="lt1"/>
              </a:buClr>
              <a:buSzPct val="25000"/>
              <a:buFont typeface="Questrial"/>
              <a:buNone/>
            </a:pPr>
            <a:r>
              <a:rPr lang="en-US" sz="8000" b="0" i="0" u="none" strike="noStrike" cap="none">
                <a:solidFill>
                  <a:schemeClr val="lt1"/>
                </a:solidFill>
                <a:latin typeface="Questrial"/>
                <a:ea typeface="Questrial"/>
                <a:cs typeface="Questrial"/>
                <a:sym typeface="Questrial"/>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Name Car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1141409" y="2134041"/>
            <a:ext cx="9906000" cy="251183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Questrial"/>
              <a:buNone/>
              <a:defRPr sz="3600" b="0" i="0" u="none" strike="noStrike" cap="none">
                <a:solidFill>
                  <a:schemeClr val="lt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9" name="Shape 189"/>
          <p:cNvSpPr txBox="1">
            <a:spLocks noGrp="1"/>
          </p:cNvSpPr>
          <p:nvPr>
            <p:ph type="body" idx="1"/>
          </p:nvPr>
        </p:nvSpPr>
        <p:spPr>
          <a:xfrm>
            <a:off x="1141363" y="4657655"/>
            <a:ext cx="9904505" cy="1140643"/>
          </a:xfrm>
          <a:prstGeom prst="rect">
            <a:avLst/>
          </a:prstGeom>
          <a:noFill/>
          <a:ln>
            <a:noFill/>
          </a:ln>
        </p:spPr>
        <p:txBody>
          <a:bodyPr lIns="91425" tIns="91425" rIns="91425" bIns="91425" anchor="t" anchorCtr="0"/>
          <a:lstStyle>
            <a:lvl1pPr marL="0" marR="0" lvl="0" indent="0" algn="l" rtl="0">
              <a:lnSpc>
                <a:spcPct val="120000"/>
              </a:lnSpc>
              <a:spcBef>
                <a:spcPts val="1000"/>
              </a:spcBef>
              <a:buClr>
                <a:schemeClr val="lt1"/>
              </a:buClr>
              <a:buFont typeface="Arial"/>
              <a:buNone/>
              <a:defRPr sz="1800" b="0" i="0" u="none" strike="noStrike" cap="none">
                <a:solidFill>
                  <a:schemeClr val="lt1"/>
                </a:solidFill>
                <a:latin typeface="Questrial"/>
                <a:ea typeface="Questrial"/>
                <a:cs typeface="Questrial"/>
                <a:sym typeface="Questrial"/>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Questrial"/>
                <a:ea typeface="Questrial"/>
                <a:cs typeface="Questrial"/>
                <a:sym typeface="Questrial"/>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Questrial"/>
                <a:ea typeface="Questrial"/>
                <a:cs typeface="Questrial"/>
                <a:sym typeface="Questrial"/>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9pPr>
          </a:lstStyle>
          <a:p>
            <a:endParaRPr/>
          </a:p>
        </p:txBody>
      </p:sp>
      <p:sp>
        <p:nvSpPr>
          <p:cNvPr id="190" name="Shape 190"/>
          <p:cNvSpPr txBox="1">
            <a:spLocks noGrp="1"/>
          </p:cNvSpPr>
          <p:nvPr>
            <p:ph type="dt" idx="10"/>
          </p:nvPr>
        </p:nvSpPr>
        <p:spPr>
          <a:xfrm>
            <a:off x="7456921" y="5883276"/>
            <a:ext cx="274319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91" name="Shape 191"/>
          <p:cNvSpPr txBox="1">
            <a:spLocks noGrp="1"/>
          </p:cNvSpPr>
          <p:nvPr>
            <p:ph type="ftr" idx="11"/>
          </p:nvPr>
        </p:nvSpPr>
        <p:spPr>
          <a:xfrm>
            <a:off x="1141411" y="5883275"/>
            <a:ext cx="6239308"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92" name="Shape 192"/>
          <p:cNvSpPr txBox="1">
            <a:spLocks noGrp="1"/>
          </p:cNvSpPr>
          <p:nvPr>
            <p:ph type="sldNum" idx="12"/>
          </p:nvPr>
        </p:nvSpPr>
        <p:spPr>
          <a:xfrm>
            <a:off x="10276321" y="5883273"/>
            <a:ext cx="771088"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chemeClr val="lt1"/>
                </a:solidFill>
                <a:latin typeface="Questrial"/>
                <a:ea typeface="Questrial"/>
                <a:cs typeface="Questrial"/>
                <a:sym typeface="Questrial"/>
              </a:rPr>
              <a:pPr marL="0" marR="0" lvl="0" indent="0" algn="r" rtl="0">
                <a:spcBef>
                  <a:spcPts val="0"/>
                </a:spcBef>
                <a:buSzPct val="25000"/>
                <a:buNone/>
              </a:pPr>
              <a:t>‹#›</a:t>
            </a:fld>
            <a:endParaRPr lang="en-US" sz="1050"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 Column">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1141412" y="609600"/>
            <a:ext cx="9905997" cy="19049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Questrial"/>
              <a:buNone/>
              <a:defRPr sz="3600" b="0" i="0" u="none" strike="noStrike" cap="none">
                <a:solidFill>
                  <a:schemeClr val="lt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5" name="Shape 195"/>
          <p:cNvSpPr txBox="1">
            <a:spLocks noGrp="1"/>
          </p:cNvSpPr>
          <p:nvPr>
            <p:ph type="body" idx="1"/>
          </p:nvPr>
        </p:nvSpPr>
        <p:spPr>
          <a:xfrm>
            <a:off x="1141409" y="2674463"/>
            <a:ext cx="3196899" cy="685799"/>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lt1"/>
              </a:buClr>
              <a:buFont typeface="Arial"/>
              <a:buNone/>
              <a:defRPr sz="2400" b="0" i="0" u="none" strike="noStrike" cap="none">
                <a:solidFill>
                  <a:schemeClr val="lt1"/>
                </a:solidFill>
                <a:latin typeface="Questrial"/>
                <a:ea typeface="Questrial"/>
                <a:cs typeface="Questrial"/>
                <a:sym typeface="Questrial"/>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Questrial"/>
                <a:ea typeface="Questrial"/>
                <a:cs typeface="Questrial"/>
                <a:sym typeface="Questrial"/>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Questrial"/>
                <a:ea typeface="Questrial"/>
                <a:cs typeface="Questrial"/>
                <a:sym typeface="Questrial"/>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9pPr>
          </a:lstStyle>
          <a:p>
            <a:endParaRPr/>
          </a:p>
        </p:txBody>
      </p:sp>
      <p:sp>
        <p:nvSpPr>
          <p:cNvPr id="196" name="Shape 196"/>
          <p:cNvSpPr txBox="1">
            <a:spLocks noGrp="1"/>
          </p:cNvSpPr>
          <p:nvPr>
            <p:ph type="body" idx="2"/>
          </p:nvPr>
        </p:nvSpPr>
        <p:spPr>
          <a:xfrm>
            <a:off x="1127917" y="3360262"/>
            <a:ext cx="3208734" cy="2430935"/>
          </a:xfrm>
          <a:prstGeom prst="rect">
            <a:avLst/>
          </a:prstGeom>
          <a:noFill/>
          <a:ln>
            <a:noFill/>
          </a:ln>
        </p:spPr>
        <p:txBody>
          <a:bodyPr lIns="91425" tIns="91425" rIns="91425" bIns="91425" anchor="t" anchorCtr="0"/>
          <a:lstStyle>
            <a:lvl1pPr marL="0" marR="0" lvl="0" indent="0" algn="l" rtl="0">
              <a:lnSpc>
                <a:spcPct val="120000"/>
              </a:lnSpc>
              <a:spcBef>
                <a:spcPts val="1000"/>
              </a:spcBef>
              <a:buClr>
                <a:schemeClr val="lt1"/>
              </a:buClr>
              <a:buFont typeface="Arial"/>
              <a:buNone/>
              <a:defRPr sz="1400" b="0" i="0" u="none" strike="noStrike" cap="none">
                <a:solidFill>
                  <a:schemeClr val="lt1"/>
                </a:solidFill>
                <a:latin typeface="Questrial"/>
                <a:ea typeface="Questrial"/>
                <a:cs typeface="Questrial"/>
                <a:sym typeface="Questrial"/>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Questrial"/>
                <a:ea typeface="Questrial"/>
                <a:cs typeface="Questrial"/>
                <a:sym typeface="Questrial"/>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9pPr>
          </a:lstStyle>
          <a:p>
            <a:endParaRPr/>
          </a:p>
        </p:txBody>
      </p:sp>
      <p:sp>
        <p:nvSpPr>
          <p:cNvPr id="197" name="Shape 197"/>
          <p:cNvSpPr txBox="1">
            <a:spLocks noGrp="1"/>
          </p:cNvSpPr>
          <p:nvPr>
            <p:ph type="body" idx="3"/>
          </p:nvPr>
        </p:nvSpPr>
        <p:spPr>
          <a:xfrm>
            <a:off x="4514766" y="2677634"/>
            <a:ext cx="3184385" cy="685799"/>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lt1"/>
              </a:buClr>
              <a:buFont typeface="Arial"/>
              <a:buNone/>
              <a:defRPr sz="2400" b="0" i="0" u="none" strike="noStrike" cap="none">
                <a:solidFill>
                  <a:schemeClr val="lt1"/>
                </a:solidFill>
                <a:latin typeface="Questrial"/>
                <a:ea typeface="Questrial"/>
                <a:cs typeface="Questrial"/>
                <a:sym typeface="Questrial"/>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Questrial"/>
                <a:ea typeface="Questrial"/>
                <a:cs typeface="Questrial"/>
                <a:sym typeface="Questrial"/>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Questrial"/>
                <a:ea typeface="Questrial"/>
                <a:cs typeface="Questrial"/>
                <a:sym typeface="Questrial"/>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9pPr>
          </a:lstStyle>
          <a:p>
            <a:endParaRPr/>
          </a:p>
        </p:txBody>
      </p:sp>
      <p:sp>
        <p:nvSpPr>
          <p:cNvPr id="198" name="Shape 198"/>
          <p:cNvSpPr txBox="1">
            <a:spLocks noGrp="1"/>
          </p:cNvSpPr>
          <p:nvPr>
            <p:ph type="body" idx="4"/>
          </p:nvPr>
        </p:nvSpPr>
        <p:spPr>
          <a:xfrm>
            <a:off x="4504212" y="3363435"/>
            <a:ext cx="3195829" cy="2430935"/>
          </a:xfrm>
          <a:prstGeom prst="rect">
            <a:avLst/>
          </a:prstGeom>
          <a:noFill/>
          <a:ln>
            <a:noFill/>
          </a:ln>
        </p:spPr>
        <p:txBody>
          <a:bodyPr lIns="91425" tIns="91425" rIns="91425" bIns="91425" anchor="t" anchorCtr="0"/>
          <a:lstStyle>
            <a:lvl1pPr marL="0" marR="0" lvl="0" indent="0" algn="l" rtl="0">
              <a:lnSpc>
                <a:spcPct val="120000"/>
              </a:lnSpc>
              <a:spcBef>
                <a:spcPts val="1000"/>
              </a:spcBef>
              <a:buClr>
                <a:schemeClr val="lt1"/>
              </a:buClr>
              <a:buFont typeface="Arial"/>
              <a:buNone/>
              <a:defRPr sz="1400" b="0" i="0" u="none" strike="noStrike" cap="none">
                <a:solidFill>
                  <a:schemeClr val="lt1"/>
                </a:solidFill>
                <a:latin typeface="Questrial"/>
                <a:ea typeface="Questrial"/>
                <a:cs typeface="Questrial"/>
                <a:sym typeface="Questrial"/>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Questrial"/>
                <a:ea typeface="Questrial"/>
                <a:cs typeface="Questrial"/>
                <a:sym typeface="Questrial"/>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9pPr>
          </a:lstStyle>
          <a:p>
            <a:endParaRPr/>
          </a:p>
        </p:txBody>
      </p:sp>
      <p:sp>
        <p:nvSpPr>
          <p:cNvPr id="199" name="Shape 199"/>
          <p:cNvSpPr txBox="1">
            <a:spLocks noGrp="1"/>
          </p:cNvSpPr>
          <p:nvPr>
            <p:ph type="body" idx="5"/>
          </p:nvPr>
        </p:nvSpPr>
        <p:spPr>
          <a:xfrm>
            <a:off x="7852442" y="2674463"/>
            <a:ext cx="3194967" cy="685799"/>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lt1"/>
              </a:buClr>
              <a:buFont typeface="Arial"/>
              <a:buNone/>
              <a:defRPr sz="2400" b="0" i="0" u="none" strike="noStrike" cap="none">
                <a:solidFill>
                  <a:schemeClr val="lt1"/>
                </a:solidFill>
                <a:latin typeface="Questrial"/>
                <a:ea typeface="Questrial"/>
                <a:cs typeface="Questrial"/>
                <a:sym typeface="Questrial"/>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Questrial"/>
                <a:ea typeface="Questrial"/>
                <a:cs typeface="Questrial"/>
                <a:sym typeface="Questrial"/>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Questrial"/>
                <a:ea typeface="Questrial"/>
                <a:cs typeface="Questrial"/>
                <a:sym typeface="Questrial"/>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9pPr>
          </a:lstStyle>
          <a:p>
            <a:endParaRPr/>
          </a:p>
        </p:txBody>
      </p:sp>
      <p:sp>
        <p:nvSpPr>
          <p:cNvPr id="200" name="Shape 200"/>
          <p:cNvSpPr txBox="1">
            <a:spLocks noGrp="1"/>
          </p:cNvSpPr>
          <p:nvPr>
            <p:ph type="body" idx="6"/>
          </p:nvPr>
        </p:nvSpPr>
        <p:spPr>
          <a:xfrm>
            <a:off x="7852442" y="3360262"/>
            <a:ext cx="3194967" cy="2430935"/>
          </a:xfrm>
          <a:prstGeom prst="rect">
            <a:avLst/>
          </a:prstGeom>
          <a:noFill/>
          <a:ln>
            <a:noFill/>
          </a:ln>
        </p:spPr>
        <p:txBody>
          <a:bodyPr lIns="91425" tIns="91425" rIns="91425" bIns="91425" anchor="t" anchorCtr="0"/>
          <a:lstStyle>
            <a:lvl1pPr marL="0" marR="0" lvl="0" indent="0" algn="l" rtl="0">
              <a:lnSpc>
                <a:spcPct val="120000"/>
              </a:lnSpc>
              <a:spcBef>
                <a:spcPts val="1000"/>
              </a:spcBef>
              <a:buClr>
                <a:schemeClr val="lt1"/>
              </a:buClr>
              <a:buFont typeface="Arial"/>
              <a:buNone/>
              <a:defRPr sz="1400" b="0" i="0" u="none" strike="noStrike" cap="none">
                <a:solidFill>
                  <a:schemeClr val="lt1"/>
                </a:solidFill>
                <a:latin typeface="Questrial"/>
                <a:ea typeface="Questrial"/>
                <a:cs typeface="Questrial"/>
                <a:sym typeface="Questrial"/>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Questrial"/>
                <a:ea typeface="Questrial"/>
                <a:cs typeface="Questrial"/>
                <a:sym typeface="Questrial"/>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9pPr>
          </a:lstStyle>
          <a:p>
            <a:endParaRPr/>
          </a:p>
        </p:txBody>
      </p:sp>
      <p:sp>
        <p:nvSpPr>
          <p:cNvPr id="201" name="Shape 201"/>
          <p:cNvSpPr txBox="1">
            <a:spLocks noGrp="1"/>
          </p:cNvSpPr>
          <p:nvPr>
            <p:ph type="dt" idx="10"/>
          </p:nvPr>
        </p:nvSpPr>
        <p:spPr>
          <a:xfrm>
            <a:off x="7456921" y="5883276"/>
            <a:ext cx="274319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202" name="Shape 202"/>
          <p:cNvSpPr txBox="1">
            <a:spLocks noGrp="1"/>
          </p:cNvSpPr>
          <p:nvPr>
            <p:ph type="ftr" idx="11"/>
          </p:nvPr>
        </p:nvSpPr>
        <p:spPr>
          <a:xfrm>
            <a:off x="1141411" y="5883275"/>
            <a:ext cx="6239308"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203" name="Shape 203"/>
          <p:cNvSpPr txBox="1">
            <a:spLocks noGrp="1"/>
          </p:cNvSpPr>
          <p:nvPr>
            <p:ph type="sldNum" idx="12"/>
          </p:nvPr>
        </p:nvSpPr>
        <p:spPr>
          <a:xfrm>
            <a:off x="10276321" y="5883273"/>
            <a:ext cx="771088"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chemeClr val="lt1"/>
                </a:solidFill>
                <a:latin typeface="Questrial"/>
                <a:ea typeface="Questrial"/>
                <a:cs typeface="Questrial"/>
                <a:sym typeface="Questrial"/>
              </a:rPr>
              <a:pPr marL="0" marR="0" lvl="0" indent="0" algn="r" rtl="0">
                <a:spcBef>
                  <a:spcPts val="0"/>
                </a:spcBef>
                <a:buSzPct val="25000"/>
                <a:buNone/>
              </a:pPr>
              <a:t>‹#›</a:t>
            </a:fld>
            <a:endParaRPr lang="en-US" sz="1050"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1141411" y="609600"/>
            <a:ext cx="9905998" cy="19049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Questrial"/>
              <a:buNone/>
              <a:defRPr sz="3600" b="0" i="0" u="none" strike="noStrike" cap="none">
                <a:solidFill>
                  <a:schemeClr val="lt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6" name="Shape 206"/>
          <p:cNvSpPr txBox="1">
            <a:spLocks noGrp="1"/>
          </p:cNvSpPr>
          <p:nvPr>
            <p:ph type="body" idx="1"/>
          </p:nvPr>
        </p:nvSpPr>
        <p:spPr>
          <a:xfrm>
            <a:off x="1141412" y="4404596"/>
            <a:ext cx="3195240" cy="57626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lt1"/>
              </a:buClr>
              <a:buFont typeface="Arial"/>
              <a:buNone/>
              <a:defRPr sz="2000" b="0" i="0" u="none" strike="noStrike" cap="none">
                <a:solidFill>
                  <a:schemeClr val="lt1"/>
                </a:solidFill>
                <a:latin typeface="Questrial"/>
                <a:ea typeface="Questrial"/>
                <a:cs typeface="Questrial"/>
                <a:sym typeface="Questrial"/>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Questrial"/>
                <a:ea typeface="Questrial"/>
                <a:cs typeface="Questrial"/>
                <a:sym typeface="Questrial"/>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Questrial"/>
                <a:ea typeface="Questrial"/>
                <a:cs typeface="Questrial"/>
                <a:sym typeface="Questrial"/>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9pPr>
          </a:lstStyle>
          <a:p>
            <a:endParaRPr/>
          </a:p>
        </p:txBody>
      </p:sp>
      <p:sp>
        <p:nvSpPr>
          <p:cNvPr id="207" name="Shape 207"/>
          <p:cNvSpPr>
            <a:spLocks noGrp="1"/>
          </p:cNvSpPr>
          <p:nvPr>
            <p:ph type="pic" idx="2"/>
          </p:nvPr>
        </p:nvSpPr>
        <p:spPr>
          <a:xfrm>
            <a:off x="1141412" y="2666998"/>
            <a:ext cx="3195240" cy="1524000"/>
          </a:xfrm>
          <a:prstGeom prst="round2DiagRect">
            <a:avLst>
              <a:gd name="adj1" fmla="val 16667"/>
              <a:gd name="adj2" fmla="val 0"/>
            </a:avLst>
          </a:prstGeom>
          <a:noFill/>
          <a:ln w="19050" cap="sq" cmpd="sng">
            <a:solidFill>
              <a:srgbClr val="B3FFFF">
                <a:alpha val="60000"/>
              </a:srgbClr>
            </a:solidFill>
            <a:prstDash val="solid"/>
            <a:miter/>
            <a:headEnd type="none" w="med" len="med"/>
            <a:tailEnd type="none" w="med" len="med"/>
          </a:ln>
          <a:effectLst>
            <a:outerShdw blurRad="88900" dist="38100" dir="5400000" algn="t" rotWithShape="0">
              <a:srgbClr val="000000">
                <a:alpha val="40000"/>
              </a:srgbClr>
            </a:outerShdw>
          </a:effectLst>
        </p:spPr>
        <p:txBody>
          <a:bodyPr lIns="91425" tIns="91425" rIns="91425" bIns="91425" anchor="t" anchorCtr="0"/>
          <a:lstStyle>
            <a:lvl1pPr marL="228600" marR="0" lvl="0" indent="-228600" algn="l" rtl="0">
              <a:lnSpc>
                <a:spcPct val="120000"/>
              </a:lnSpc>
              <a:spcBef>
                <a:spcPts val="1000"/>
              </a:spcBef>
              <a:buClr>
                <a:schemeClr val="lt1"/>
              </a:buClr>
              <a:buFont typeface="Arial"/>
              <a:buNone/>
              <a:defRPr sz="2000" b="0" i="0" u="none" strike="noStrike" cap="none">
                <a:solidFill>
                  <a:schemeClr val="lt1"/>
                </a:solidFill>
                <a:latin typeface="Questrial"/>
                <a:ea typeface="Questrial"/>
                <a:cs typeface="Questrial"/>
                <a:sym typeface="Questrial"/>
              </a:defRPr>
            </a:lvl1pPr>
            <a:lvl2pPr marL="685800" marR="0" lvl="1" indent="-69850" algn="l" rtl="0">
              <a:lnSpc>
                <a:spcPct val="120000"/>
              </a:lnSpc>
              <a:spcBef>
                <a:spcPts val="500"/>
              </a:spcBef>
              <a:buClr>
                <a:schemeClr val="lt1"/>
              </a:buClr>
              <a:buSzPct val="125000"/>
              <a:buFont typeface="Arial"/>
              <a:buChar char="•"/>
              <a:defRPr sz="2000" b="0" i="0" u="none" strike="noStrike" cap="none">
                <a:solidFill>
                  <a:schemeClr val="lt1"/>
                </a:solidFill>
                <a:latin typeface="Questrial"/>
                <a:ea typeface="Questrial"/>
                <a:cs typeface="Questrial"/>
                <a:sym typeface="Questrial"/>
              </a:defRPr>
            </a:lvl2pPr>
            <a:lvl3pPr marL="1143000" marR="0" lvl="2" indent="-85725" algn="l" rtl="0">
              <a:lnSpc>
                <a:spcPct val="120000"/>
              </a:lnSpc>
              <a:spcBef>
                <a:spcPts val="500"/>
              </a:spcBef>
              <a:buClr>
                <a:schemeClr val="lt1"/>
              </a:buClr>
              <a:buSzPct val="125000"/>
              <a:buFont typeface="Arial"/>
              <a:buChar char="•"/>
              <a:defRPr sz="1800" b="0" i="0" u="none" strike="noStrike" cap="none">
                <a:solidFill>
                  <a:schemeClr val="lt1"/>
                </a:solidFill>
                <a:latin typeface="Questrial"/>
                <a:ea typeface="Questrial"/>
                <a:cs typeface="Questrial"/>
                <a:sym typeface="Questrial"/>
              </a:defRPr>
            </a:lvl3pPr>
            <a:lvl4pPr marL="1600200" marR="0" lvl="3" indent="-101600" algn="l" rtl="0">
              <a:lnSpc>
                <a:spcPct val="120000"/>
              </a:lnSpc>
              <a:spcBef>
                <a:spcPts val="500"/>
              </a:spcBef>
              <a:buClr>
                <a:schemeClr val="lt1"/>
              </a:buClr>
              <a:buSzPct val="125000"/>
              <a:buFont typeface="Arial"/>
              <a:buChar char="•"/>
              <a:defRPr sz="1600" b="0" i="0" u="none" strike="noStrike" cap="none">
                <a:solidFill>
                  <a:schemeClr val="lt1"/>
                </a:solidFill>
                <a:latin typeface="Questrial"/>
                <a:ea typeface="Questrial"/>
                <a:cs typeface="Questrial"/>
                <a:sym typeface="Questrial"/>
              </a:defRPr>
            </a:lvl4pPr>
            <a:lvl5pPr marL="2057400" marR="0" lvl="4" indent="-101600" algn="l" rtl="0">
              <a:lnSpc>
                <a:spcPct val="120000"/>
              </a:lnSpc>
              <a:spcBef>
                <a:spcPts val="500"/>
              </a:spcBef>
              <a:buClr>
                <a:schemeClr val="lt1"/>
              </a:buClr>
              <a:buSzPct val="125000"/>
              <a:buFont typeface="Arial"/>
              <a:buChar char="•"/>
              <a:defRPr sz="1600" b="0" i="0" u="none" strike="noStrike" cap="none">
                <a:solidFill>
                  <a:schemeClr val="lt1"/>
                </a:solidFill>
                <a:latin typeface="Questrial"/>
                <a:ea typeface="Questrial"/>
                <a:cs typeface="Questrial"/>
                <a:sym typeface="Questrial"/>
              </a:defRPr>
            </a:lvl5pPr>
            <a:lvl6pPr marL="2514600" marR="0" lvl="5"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6pPr>
            <a:lvl7pPr marL="2971800" marR="0" lvl="6"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7pPr>
            <a:lvl8pPr marL="3429000" marR="0" lvl="7"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8pPr>
            <a:lvl9pPr marL="3886200" marR="0" lvl="8"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9pPr>
          </a:lstStyle>
          <a:p>
            <a:endParaRPr/>
          </a:p>
        </p:txBody>
      </p:sp>
      <p:sp>
        <p:nvSpPr>
          <p:cNvPr id="208" name="Shape 208"/>
          <p:cNvSpPr txBox="1">
            <a:spLocks noGrp="1"/>
          </p:cNvSpPr>
          <p:nvPr>
            <p:ph type="body" idx="3"/>
          </p:nvPr>
        </p:nvSpPr>
        <p:spPr>
          <a:xfrm>
            <a:off x="1141412" y="4980857"/>
            <a:ext cx="3195240" cy="817842"/>
          </a:xfrm>
          <a:prstGeom prst="rect">
            <a:avLst/>
          </a:prstGeom>
          <a:noFill/>
          <a:ln>
            <a:noFill/>
          </a:ln>
        </p:spPr>
        <p:txBody>
          <a:bodyPr lIns="91425" tIns="91425" rIns="91425" bIns="91425" anchor="t" anchorCtr="0"/>
          <a:lstStyle>
            <a:lvl1pPr marL="0" marR="0" lvl="0" indent="0" algn="l" rtl="0">
              <a:lnSpc>
                <a:spcPct val="120000"/>
              </a:lnSpc>
              <a:spcBef>
                <a:spcPts val="1000"/>
              </a:spcBef>
              <a:buClr>
                <a:schemeClr val="lt1"/>
              </a:buClr>
              <a:buFont typeface="Arial"/>
              <a:buNone/>
              <a:defRPr sz="1400" b="0" i="0" u="none" strike="noStrike" cap="none">
                <a:solidFill>
                  <a:schemeClr val="lt1"/>
                </a:solidFill>
                <a:latin typeface="Questrial"/>
                <a:ea typeface="Questrial"/>
                <a:cs typeface="Questrial"/>
                <a:sym typeface="Questrial"/>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Questrial"/>
                <a:ea typeface="Questrial"/>
                <a:cs typeface="Questrial"/>
                <a:sym typeface="Questrial"/>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9pPr>
          </a:lstStyle>
          <a:p>
            <a:endParaRPr/>
          </a:p>
        </p:txBody>
      </p:sp>
      <p:sp>
        <p:nvSpPr>
          <p:cNvPr id="209" name="Shape 209"/>
          <p:cNvSpPr txBox="1">
            <a:spLocks noGrp="1"/>
          </p:cNvSpPr>
          <p:nvPr>
            <p:ph type="body" idx="4"/>
          </p:nvPr>
        </p:nvSpPr>
        <p:spPr>
          <a:xfrm>
            <a:off x="4489053" y="4404596"/>
            <a:ext cx="3200399" cy="57626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lt1"/>
              </a:buClr>
              <a:buFont typeface="Arial"/>
              <a:buNone/>
              <a:defRPr sz="2000" b="0" i="0" u="none" strike="noStrike" cap="none">
                <a:solidFill>
                  <a:schemeClr val="lt1"/>
                </a:solidFill>
                <a:latin typeface="Questrial"/>
                <a:ea typeface="Questrial"/>
                <a:cs typeface="Questrial"/>
                <a:sym typeface="Questrial"/>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Questrial"/>
                <a:ea typeface="Questrial"/>
                <a:cs typeface="Questrial"/>
                <a:sym typeface="Questrial"/>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Questrial"/>
                <a:ea typeface="Questrial"/>
                <a:cs typeface="Questrial"/>
                <a:sym typeface="Questrial"/>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9pPr>
          </a:lstStyle>
          <a:p>
            <a:endParaRPr/>
          </a:p>
        </p:txBody>
      </p:sp>
      <p:sp>
        <p:nvSpPr>
          <p:cNvPr id="210" name="Shape 210"/>
          <p:cNvSpPr>
            <a:spLocks noGrp="1"/>
          </p:cNvSpPr>
          <p:nvPr>
            <p:ph type="pic" idx="5"/>
          </p:nvPr>
        </p:nvSpPr>
        <p:spPr>
          <a:xfrm>
            <a:off x="4489053" y="2666998"/>
            <a:ext cx="3198940" cy="1524000"/>
          </a:xfrm>
          <a:prstGeom prst="round2DiagRect">
            <a:avLst>
              <a:gd name="adj1" fmla="val 16667"/>
              <a:gd name="adj2" fmla="val 0"/>
            </a:avLst>
          </a:prstGeom>
          <a:noFill/>
          <a:ln w="19050" cap="sq" cmpd="sng">
            <a:solidFill>
              <a:srgbClr val="B3FFFF">
                <a:alpha val="60000"/>
              </a:srgbClr>
            </a:solidFill>
            <a:prstDash val="solid"/>
            <a:miter/>
            <a:headEnd type="none" w="med" len="med"/>
            <a:tailEnd type="none" w="med" len="med"/>
          </a:ln>
          <a:effectLst>
            <a:outerShdw blurRad="88900" dist="38100" dir="5400000" algn="t" rotWithShape="0">
              <a:srgbClr val="000000">
                <a:alpha val="40000"/>
              </a:srgbClr>
            </a:outerShdw>
          </a:effectLst>
        </p:spPr>
        <p:txBody>
          <a:bodyPr lIns="91425" tIns="91425" rIns="91425" bIns="91425" anchor="t" anchorCtr="0"/>
          <a:lstStyle>
            <a:lvl1pPr marL="228600" marR="0" lvl="0" indent="-228600" algn="l" rtl="0">
              <a:lnSpc>
                <a:spcPct val="120000"/>
              </a:lnSpc>
              <a:spcBef>
                <a:spcPts val="1000"/>
              </a:spcBef>
              <a:buClr>
                <a:schemeClr val="lt1"/>
              </a:buClr>
              <a:buFont typeface="Arial"/>
              <a:buNone/>
              <a:defRPr sz="2000" b="0" i="0" u="none" strike="noStrike" cap="none">
                <a:solidFill>
                  <a:schemeClr val="lt1"/>
                </a:solidFill>
                <a:latin typeface="Questrial"/>
                <a:ea typeface="Questrial"/>
                <a:cs typeface="Questrial"/>
                <a:sym typeface="Questrial"/>
              </a:defRPr>
            </a:lvl1pPr>
            <a:lvl2pPr marL="685800" marR="0" lvl="1" indent="-69850" algn="l" rtl="0">
              <a:lnSpc>
                <a:spcPct val="120000"/>
              </a:lnSpc>
              <a:spcBef>
                <a:spcPts val="500"/>
              </a:spcBef>
              <a:buClr>
                <a:schemeClr val="lt1"/>
              </a:buClr>
              <a:buSzPct val="125000"/>
              <a:buFont typeface="Arial"/>
              <a:buChar char="•"/>
              <a:defRPr sz="2000" b="0" i="0" u="none" strike="noStrike" cap="none">
                <a:solidFill>
                  <a:schemeClr val="lt1"/>
                </a:solidFill>
                <a:latin typeface="Questrial"/>
                <a:ea typeface="Questrial"/>
                <a:cs typeface="Questrial"/>
                <a:sym typeface="Questrial"/>
              </a:defRPr>
            </a:lvl2pPr>
            <a:lvl3pPr marL="1143000" marR="0" lvl="2" indent="-85725" algn="l" rtl="0">
              <a:lnSpc>
                <a:spcPct val="120000"/>
              </a:lnSpc>
              <a:spcBef>
                <a:spcPts val="500"/>
              </a:spcBef>
              <a:buClr>
                <a:schemeClr val="lt1"/>
              </a:buClr>
              <a:buSzPct val="125000"/>
              <a:buFont typeface="Arial"/>
              <a:buChar char="•"/>
              <a:defRPr sz="1800" b="0" i="0" u="none" strike="noStrike" cap="none">
                <a:solidFill>
                  <a:schemeClr val="lt1"/>
                </a:solidFill>
                <a:latin typeface="Questrial"/>
                <a:ea typeface="Questrial"/>
                <a:cs typeface="Questrial"/>
                <a:sym typeface="Questrial"/>
              </a:defRPr>
            </a:lvl3pPr>
            <a:lvl4pPr marL="1600200" marR="0" lvl="3" indent="-101600" algn="l" rtl="0">
              <a:lnSpc>
                <a:spcPct val="120000"/>
              </a:lnSpc>
              <a:spcBef>
                <a:spcPts val="500"/>
              </a:spcBef>
              <a:buClr>
                <a:schemeClr val="lt1"/>
              </a:buClr>
              <a:buSzPct val="125000"/>
              <a:buFont typeface="Arial"/>
              <a:buChar char="•"/>
              <a:defRPr sz="1600" b="0" i="0" u="none" strike="noStrike" cap="none">
                <a:solidFill>
                  <a:schemeClr val="lt1"/>
                </a:solidFill>
                <a:latin typeface="Questrial"/>
                <a:ea typeface="Questrial"/>
                <a:cs typeface="Questrial"/>
                <a:sym typeface="Questrial"/>
              </a:defRPr>
            </a:lvl4pPr>
            <a:lvl5pPr marL="2057400" marR="0" lvl="4" indent="-101600" algn="l" rtl="0">
              <a:lnSpc>
                <a:spcPct val="120000"/>
              </a:lnSpc>
              <a:spcBef>
                <a:spcPts val="500"/>
              </a:spcBef>
              <a:buClr>
                <a:schemeClr val="lt1"/>
              </a:buClr>
              <a:buSzPct val="125000"/>
              <a:buFont typeface="Arial"/>
              <a:buChar char="•"/>
              <a:defRPr sz="1600" b="0" i="0" u="none" strike="noStrike" cap="none">
                <a:solidFill>
                  <a:schemeClr val="lt1"/>
                </a:solidFill>
                <a:latin typeface="Questrial"/>
                <a:ea typeface="Questrial"/>
                <a:cs typeface="Questrial"/>
                <a:sym typeface="Questrial"/>
              </a:defRPr>
            </a:lvl5pPr>
            <a:lvl6pPr marL="2514600" marR="0" lvl="5"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6pPr>
            <a:lvl7pPr marL="2971800" marR="0" lvl="6"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7pPr>
            <a:lvl8pPr marL="3429000" marR="0" lvl="7"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8pPr>
            <a:lvl9pPr marL="3886200" marR="0" lvl="8"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9pPr>
          </a:lstStyle>
          <a:p>
            <a:endParaRPr/>
          </a:p>
        </p:txBody>
      </p:sp>
      <p:sp>
        <p:nvSpPr>
          <p:cNvPr id="211" name="Shape 211"/>
          <p:cNvSpPr txBox="1">
            <a:spLocks noGrp="1"/>
          </p:cNvSpPr>
          <p:nvPr>
            <p:ph type="body" idx="6"/>
          </p:nvPr>
        </p:nvSpPr>
        <p:spPr>
          <a:xfrm>
            <a:off x="4487592" y="4980857"/>
            <a:ext cx="3200399" cy="810342"/>
          </a:xfrm>
          <a:prstGeom prst="rect">
            <a:avLst/>
          </a:prstGeom>
          <a:noFill/>
          <a:ln>
            <a:noFill/>
          </a:ln>
        </p:spPr>
        <p:txBody>
          <a:bodyPr lIns="91425" tIns="91425" rIns="91425" bIns="91425" anchor="t" anchorCtr="0"/>
          <a:lstStyle>
            <a:lvl1pPr marL="0" marR="0" lvl="0" indent="0" algn="l" rtl="0">
              <a:lnSpc>
                <a:spcPct val="120000"/>
              </a:lnSpc>
              <a:spcBef>
                <a:spcPts val="1000"/>
              </a:spcBef>
              <a:buClr>
                <a:schemeClr val="lt1"/>
              </a:buClr>
              <a:buFont typeface="Arial"/>
              <a:buNone/>
              <a:defRPr sz="1400" b="0" i="0" u="none" strike="noStrike" cap="none">
                <a:solidFill>
                  <a:schemeClr val="lt1"/>
                </a:solidFill>
                <a:latin typeface="Questrial"/>
                <a:ea typeface="Questrial"/>
                <a:cs typeface="Questrial"/>
                <a:sym typeface="Questrial"/>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Questrial"/>
                <a:ea typeface="Questrial"/>
                <a:cs typeface="Questrial"/>
                <a:sym typeface="Questrial"/>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9pPr>
          </a:lstStyle>
          <a:p>
            <a:endParaRPr/>
          </a:p>
        </p:txBody>
      </p:sp>
      <p:sp>
        <p:nvSpPr>
          <p:cNvPr id="212" name="Shape 212"/>
          <p:cNvSpPr txBox="1">
            <a:spLocks noGrp="1"/>
          </p:cNvSpPr>
          <p:nvPr>
            <p:ph type="body" idx="7"/>
          </p:nvPr>
        </p:nvSpPr>
        <p:spPr>
          <a:xfrm>
            <a:off x="7852567" y="4404594"/>
            <a:ext cx="3190740" cy="57626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lt1"/>
              </a:buClr>
              <a:buFont typeface="Arial"/>
              <a:buNone/>
              <a:defRPr sz="2000" b="0" i="0" u="none" strike="noStrike" cap="none">
                <a:solidFill>
                  <a:schemeClr val="lt1"/>
                </a:solidFill>
                <a:latin typeface="Questrial"/>
                <a:ea typeface="Questrial"/>
                <a:cs typeface="Questrial"/>
                <a:sym typeface="Questrial"/>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Questrial"/>
                <a:ea typeface="Questrial"/>
                <a:cs typeface="Questrial"/>
                <a:sym typeface="Questrial"/>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Questrial"/>
                <a:ea typeface="Questrial"/>
                <a:cs typeface="Questrial"/>
                <a:sym typeface="Questrial"/>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9pPr>
          </a:lstStyle>
          <a:p>
            <a:endParaRPr/>
          </a:p>
        </p:txBody>
      </p:sp>
      <p:sp>
        <p:nvSpPr>
          <p:cNvPr id="213" name="Shape 213"/>
          <p:cNvSpPr>
            <a:spLocks noGrp="1"/>
          </p:cNvSpPr>
          <p:nvPr>
            <p:ph type="pic" idx="8"/>
          </p:nvPr>
        </p:nvSpPr>
        <p:spPr>
          <a:xfrm>
            <a:off x="7852442" y="2666998"/>
            <a:ext cx="3194969" cy="1524000"/>
          </a:xfrm>
          <a:prstGeom prst="round2DiagRect">
            <a:avLst>
              <a:gd name="adj1" fmla="val 16667"/>
              <a:gd name="adj2" fmla="val 0"/>
            </a:avLst>
          </a:prstGeom>
          <a:noFill/>
          <a:ln w="19050" cap="sq" cmpd="sng">
            <a:solidFill>
              <a:srgbClr val="B3FFFF">
                <a:alpha val="60000"/>
              </a:srgbClr>
            </a:solidFill>
            <a:prstDash val="solid"/>
            <a:miter/>
            <a:headEnd type="none" w="med" len="med"/>
            <a:tailEnd type="none" w="med" len="med"/>
          </a:ln>
          <a:effectLst>
            <a:outerShdw blurRad="88900" dist="38100" dir="5400000" algn="t" rotWithShape="0">
              <a:srgbClr val="000000">
                <a:alpha val="40000"/>
              </a:srgbClr>
            </a:outerShdw>
          </a:effectLst>
        </p:spPr>
        <p:txBody>
          <a:bodyPr lIns="91425" tIns="91425" rIns="91425" bIns="91425" anchor="t" anchorCtr="0"/>
          <a:lstStyle>
            <a:lvl1pPr marL="228600" marR="0" lvl="0" indent="-228600" algn="l" rtl="0">
              <a:lnSpc>
                <a:spcPct val="120000"/>
              </a:lnSpc>
              <a:spcBef>
                <a:spcPts val="1000"/>
              </a:spcBef>
              <a:buClr>
                <a:schemeClr val="lt1"/>
              </a:buClr>
              <a:buFont typeface="Arial"/>
              <a:buNone/>
              <a:defRPr sz="2000" b="0" i="0" u="none" strike="noStrike" cap="none">
                <a:solidFill>
                  <a:schemeClr val="lt1"/>
                </a:solidFill>
                <a:latin typeface="Questrial"/>
                <a:ea typeface="Questrial"/>
                <a:cs typeface="Questrial"/>
                <a:sym typeface="Questrial"/>
              </a:defRPr>
            </a:lvl1pPr>
            <a:lvl2pPr marL="685800" marR="0" lvl="1" indent="-69850" algn="l" rtl="0">
              <a:lnSpc>
                <a:spcPct val="120000"/>
              </a:lnSpc>
              <a:spcBef>
                <a:spcPts val="500"/>
              </a:spcBef>
              <a:buClr>
                <a:schemeClr val="lt1"/>
              </a:buClr>
              <a:buSzPct val="125000"/>
              <a:buFont typeface="Arial"/>
              <a:buChar char="•"/>
              <a:defRPr sz="2000" b="0" i="0" u="none" strike="noStrike" cap="none">
                <a:solidFill>
                  <a:schemeClr val="lt1"/>
                </a:solidFill>
                <a:latin typeface="Questrial"/>
                <a:ea typeface="Questrial"/>
                <a:cs typeface="Questrial"/>
                <a:sym typeface="Questrial"/>
              </a:defRPr>
            </a:lvl2pPr>
            <a:lvl3pPr marL="1143000" marR="0" lvl="2" indent="-85725" algn="l" rtl="0">
              <a:lnSpc>
                <a:spcPct val="120000"/>
              </a:lnSpc>
              <a:spcBef>
                <a:spcPts val="500"/>
              </a:spcBef>
              <a:buClr>
                <a:schemeClr val="lt1"/>
              </a:buClr>
              <a:buSzPct val="125000"/>
              <a:buFont typeface="Arial"/>
              <a:buChar char="•"/>
              <a:defRPr sz="1800" b="0" i="0" u="none" strike="noStrike" cap="none">
                <a:solidFill>
                  <a:schemeClr val="lt1"/>
                </a:solidFill>
                <a:latin typeface="Questrial"/>
                <a:ea typeface="Questrial"/>
                <a:cs typeface="Questrial"/>
                <a:sym typeface="Questrial"/>
              </a:defRPr>
            </a:lvl3pPr>
            <a:lvl4pPr marL="1600200" marR="0" lvl="3" indent="-101600" algn="l" rtl="0">
              <a:lnSpc>
                <a:spcPct val="120000"/>
              </a:lnSpc>
              <a:spcBef>
                <a:spcPts val="500"/>
              </a:spcBef>
              <a:buClr>
                <a:schemeClr val="lt1"/>
              </a:buClr>
              <a:buSzPct val="125000"/>
              <a:buFont typeface="Arial"/>
              <a:buChar char="•"/>
              <a:defRPr sz="1600" b="0" i="0" u="none" strike="noStrike" cap="none">
                <a:solidFill>
                  <a:schemeClr val="lt1"/>
                </a:solidFill>
                <a:latin typeface="Questrial"/>
                <a:ea typeface="Questrial"/>
                <a:cs typeface="Questrial"/>
                <a:sym typeface="Questrial"/>
              </a:defRPr>
            </a:lvl4pPr>
            <a:lvl5pPr marL="2057400" marR="0" lvl="4" indent="-101600" algn="l" rtl="0">
              <a:lnSpc>
                <a:spcPct val="120000"/>
              </a:lnSpc>
              <a:spcBef>
                <a:spcPts val="500"/>
              </a:spcBef>
              <a:buClr>
                <a:schemeClr val="lt1"/>
              </a:buClr>
              <a:buSzPct val="125000"/>
              <a:buFont typeface="Arial"/>
              <a:buChar char="•"/>
              <a:defRPr sz="1600" b="0" i="0" u="none" strike="noStrike" cap="none">
                <a:solidFill>
                  <a:schemeClr val="lt1"/>
                </a:solidFill>
                <a:latin typeface="Questrial"/>
                <a:ea typeface="Questrial"/>
                <a:cs typeface="Questrial"/>
                <a:sym typeface="Questrial"/>
              </a:defRPr>
            </a:lvl5pPr>
            <a:lvl6pPr marL="2514600" marR="0" lvl="5"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6pPr>
            <a:lvl7pPr marL="2971800" marR="0" lvl="6"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7pPr>
            <a:lvl8pPr marL="3429000" marR="0" lvl="7"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8pPr>
            <a:lvl9pPr marL="3886200" marR="0" lvl="8"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9pPr>
          </a:lstStyle>
          <a:p>
            <a:endParaRPr/>
          </a:p>
        </p:txBody>
      </p:sp>
      <p:sp>
        <p:nvSpPr>
          <p:cNvPr id="214" name="Shape 214"/>
          <p:cNvSpPr txBox="1">
            <a:spLocks noGrp="1"/>
          </p:cNvSpPr>
          <p:nvPr>
            <p:ph type="body" idx="9"/>
          </p:nvPr>
        </p:nvSpPr>
        <p:spPr>
          <a:xfrm>
            <a:off x="7852442" y="4980853"/>
            <a:ext cx="3194967" cy="810344"/>
          </a:xfrm>
          <a:prstGeom prst="rect">
            <a:avLst/>
          </a:prstGeom>
          <a:noFill/>
          <a:ln>
            <a:noFill/>
          </a:ln>
        </p:spPr>
        <p:txBody>
          <a:bodyPr lIns="91425" tIns="91425" rIns="91425" bIns="91425" anchor="t" anchorCtr="0"/>
          <a:lstStyle>
            <a:lvl1pPr marL="0" marR="0" lvl="0" indent="0" algn="l" rtl="0">
              <a:lnSpc>
                <a:spcPct val="120000"/>
              </a:lnSpc>
              <a:spcBef>
                <a:spcPts val="1000"/>
              </a:spcBef>
              <a:buClr>
                <a:schemeClr val="lt1"/>
              </a:buClr>
              <a:buFont typeface="Arial"/>
              <a:buNone/>
              <a:defRPr sz="1400" b="0" i="0" u="none" strike="noStrike" cap="none">
                <a:solidFill>
                  <a:schemeClr val="lt1"/>
                </a:solidFill>
                <a:latin typeface="Questrial"/>
                <a:ea typeface="Questrial"/>
                <a:cs typeface="Questrial"/>
                <a:sym typeface="Questrial"/>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Questrial"/>
                <a:ea typeface="Questrial"/>
                <a:cs typeface="Questrial"/>
                <a:sym typeface="Questrial"/>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9pPr>
          </a:lstStyle>
          <a:p>
            <a:endParaRPr/>
          </a:p>
        </p:txBody>
      </p:sp>
      <p:sp>
        <p:nvSpPr>
          <p:cNvPr id="215" name="Shape 215"/>
          <p:cNvSpPr txBox="1">
            <a:spLocks noGrp="1"/>
          </p:cNvSpPr>
          <p:nvPr>
            <p:ph type="dt" idx="10"/>
          </p:nvPr>
        </p:nvSpPr>
        <p:spPr>
          <a:xfrm>
            <a:off x="7456921" y="5883276"/>
            <a:ext cx="274319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216" name="Shape 216"/>
          <p:cNvSpPr txBox="1">
            <a:spLocks noGrp="1"/>
          </p:cNvSpPr>
          <p:nvPr>
            <p:ph type="ftr" idx="11"/>
          </p:nvPr>
        </p:nvSpPr>
        <p:spPr>
          <a:xfrm>
            <a:off x="1141411" y="5883275"/>
            <a:ext cx="6239308"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217" name="Shape 217"/>
          <p:cNvSpPr txBox="1">
            <a:spLocks noGrp="1"/>
          </p:cNvSpPr>
          <p:nvPr>
            <p:ph type="sldNum" idx="12"/>
          </p:nvPr>
        </p:nvSpPr>
        <p:spPr>
          <a:xfrm>
            <a:off x="10276321" y="5883273"/>
            <a:ext cx="771088"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chemeClr val="lt1"/>
                </a:solidFill>
                <a:latin typeface="Questrial"/>
                <a:ea typeface="Questrial"/>
                <a:cs typeface="Questrial"/>
                <a:sym typeface="Questrial"/>
              </a:rPr>
              <a:pPr marL="0" marR="0" lvl="0" indent="0" algn="r" rtl="0">
                <a:spcBef>
                  <a:spcPts val="0"/>
                </a:spcBef>
                <a:buSzPct val="25000"/>
                <a:buNone/>
              </a:pPr>
              <a:t>‹#›</a:t>
            </a:fld>
            <a:endParaRPr lang="en-US" sz="1050"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1141412" y="618518"/>
            <a:ext cx="9905997" cy="147857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Questrial"/>
              <a:buNone/>
              <a:defRPr sz="3600" b="0" i="0" u="none" strike="noStrike" cap="none">
                <a:solidFill>
                  <a:schemeClr val="lt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0" name="Shape 220"/>
          <p:cNvSpPr txBox="1">
            <a:spLocks noGrp="1"/>
          </p:cNvSpPr>
          <p:nvPr>
            <p:ph type="body" idx="1"/>
          </p:nvPr>
        </p:nvSpPr>
        <p:spPr>
          <a:xfrm rot="5400000">
            <a:off x="4323554" y="-932655"/>
            <a:ext cx="3541713" cy="9905998"/>
          </a:xfrm>
          <a:prstGeom prst="rect">
            <a:avLst/>
          </a:prstGeom>
          <a:noFill/>
          <a:ln>
            <a:noFill/>
          </a:ln>
        </p:spPr>
        <p:txBody>
          <a:bodyPr lIns="91425" tIns="91425" rIns="91425" bIns="91425" anchor="t" anchorCtr="0"/>
          <a:lstStyle>
            <a:lvl1pPr marL="228600" marR="0" lvl="0" indent="-38100" algn="l" rtl="0">
              <a:lnSpc>
                <a:spcPct val="120000"/>
              </a:lnSpc>
              <a:spcBef>
                <a:spcPts val="1000"/>
              </a:spcBef>
              <a:buClr>
                <a:schemeClr val="lt1"/>
              </a:buClr>
              <a:buSzPct val="125000"/>
              <a:buFont typeface="Arial"/>
              <a:buChar char="•"/>
              <a:defRPr sz="2400" b="0" i="0" u="none" strike="noStrike" cap="none">
                <a:solidFill>
                  <a:schemeClr val="lt1"/>
                </a:solidFill>
                <a:latin typeface="Questrial"/>
                <a:ea typeface="Questrial"/>
                <a:cs typeface="Questrial"/>
                <a:sym typeface="Questrial"/>
              </a:defRPr>
            </a:lvl1pPr>
            <a:lvl2pPr marL="685800" marR="0" lvl="1" indent="-69850" algn="l" rtl="0">
              <a:lnSpc>
                <a:spcPct val="120000"/>
              </a:lnSpc>
              <a:spcBef>
                <a:spcPts val="500"/>
              </a:spcBef>
              <a:buClr>
                <a:schemeClr val="lt1"/>
              </a:buClr>
              <a:buSzPct val="125000"/>
              <a:buFont typeface="Arial"/>
              <a:buChar char="•"/>
              <a:defRPr sz="2000" b="0" i="0" u="none" strike="noStrike" cap="none">
                <a:solidFill>
                  <a:schemeClr val="lt1"/>
                </a:solidFill>
                <a:latin typeface="Questrial"/>
                <a:ea typeface="Questrial"/>
                <a:cs typeface="Questrial"/>
                <a:sym typeface="Questrial"/>
              </a:defRPr>
            </a:lvl2pPr>
            <a:lvl3pPr marL="1143000" marR="0" lvl="2" indent="-85725" algn="l" rtl="0">
              <a:lnSpc>
                <a:spcPct val="120000"/>
              </a:lnSpc>
              <a:spcBef>
                <a:spcPts val="500"/>
              </a:spcBef>
              <a:buClr>
                <a:schemeClr val="lt1"/>
              </a:buClr>
              <a:buSzPct val="125000"/>
              <a:buFont typeface="Arial"/>
              <a:buChar char="•"/>
              <a:defRPr sz="1800" b="0" i="0" u="none" strike="noStrike" cap="none">
                <a:solidFill>
                  <a:schemeClr val="lt1"/>
                </a:solidFill>
                <a:latin typeface="Questrial"/>
                <a:ea typeface="Questrial"/>
                <a:cs typeface="Questrial"/>
                <a:sym typeface="Questrial"/>
              </a:defRPr>
            </a:lvl3pPr>
            <a:lvl4pPr marL="1600200" marR="0" lvl="3" indent="-101600" algn="l" rtl="0">
              <a:lnSpc>
                <a:spcPct val="120000"/>
              </a:lnSpc>
              <a:spcBef>
                <a:spcPts val="500"/>
              </a:spcBef>
              <a:buClr>
                <a:schemeClr val="lt1"/>
              </a:buClr>
              <a:buSzPct val="125000"/>
              <a:buFont typeface="Arial"/>
              <a:buChar char="•"/>
              <a:defRPr sz="1600" b="0" i="0" u="none" strike="noStrike" cap="none">
                <a:solidFill>
                  <a:schemeClr val="lt1"/>
                </a:solidFill>
                <a:latin typeface="Questrial"/>
                <a:ea typeface="Questrial"/>
                <a:cs typeface="Questrial"/>
                <a:sym typeface="Questrial"/>
              </a:defRPr>
            </a:lvl4pPr>
            <a:lvl5pPr marL="2057400" marR="0" lvl="4" indent="-101600" algn="l" rtl="0">
              <a:lnSpc>
                <a:spcPct val="120000"/>
              </a:lnSpc>
              <a:spcBef>
                <a:spcPts val="500"/>
              </a:spcBef>
              <a:buClr>
                <a:schemeClr val="lt1"/>
              </a:buClr>
              <a:buSzPct val="125000"/>
              <a:buFont typeface="Arial"/>
              <a:buChar char="•"/>
              <a:defRPr sz="1600" b="0" i="0" u="none" strike="noStrike" cap="none">
                <a:solidFill>
                  <a:schemeClr val="lt1"/>
                </a:solidFill>
                <a:latin typeface="Questrial"/>
                <a:ea typeface="Questrial"/>
                <a:cs typeface="Questrial"/>
                <a:sym typeface="Questrial"/>
              </a:defRPr>
            </a:lvl5pPr>
            <a:lvl6pPr marL="2514600" marR="0" lvl="5"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6pPr>
            <a:lvl7pPr marL="2971800" marR="0" lvl="6"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7pPr>
            <a:lvl8pPr marL="3429000" marR="0" lvl="7"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8pPr>
            <a:lvl9pPr marL="3886200" marR="0" lvl="8"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9pPr>
          </a:lstStyle>
          <a:p>
            <a:endParaRPr/>
          </a:p>
        </p:txBody>
      </p:sp>
      <p:sp>
        <p:nvSpPr>
          <p:cNvPr id="221" name="Shape 221"/>
          <p:cNvSpPr txBox="1">
            <a:spLocks noGrp="1"/>
          </p:cNvSpPr>
          <p:nvPr>
            <p:ph type="dt" idx="10"/>
          </p:nvPr>
        </p:nvSpPr>
        <p:spPr>
          <a:xfrm>
            <a:off x="7456921" y="5883276"/>
            <a:ext cx="274319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222" name="Shape 222"/>
          <p:cNvSpPr txBox="1">
            <a:spLocks noGrp="1"/>
          </p:cNvSpPr>
          <p:nvPr>
            <p:ph type="ftr" idx="11"/>
          </p:nvPr>
        </p:nvSpPr>
        <p:spPr>
          <a:xfrm>
            <a:off x="1141411" y="5883275"/>
            <a:ext cx="6239308"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223" name="Shape 223"/>
          <p:cNvSpPr txBox="1">
            <a:spLocks noGrp="1"/>
          </p:cNvSpPr>
          <p:nvPr>
            <p:ph type="sldNum" idx="12"/>
          </p:nvPr>
        </p:nvSpPr>
        <p:spPr>
          <a:xfrm>
            <a:off x="10276321" y="5883273"/>
            <a:ext cx="771088"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chemeClr val="lt1"/>
                </a:solidFill>
                <a:latin typeface="Questrial"/>
                <a:ea typeface="Questrial"/>
                <a:cs typeface="Questrial"/>
                <a:sym typeface="Questrial"/>
              </a:rPr>
              <a:pPr marL="0" marR="0" lvl="0" indent="0" algn="r" rtl="0">
                <a:spcBef>
                  <a:spcPts val="0"/>
                </a:spcBef>
                <a:buSzPct val="25000"/>
                <a:buNone/>
              </a:pPr>
              <a:t>‹#›</a:t>
            </a:fld>
            <a:endParaRPr lang="en-US" sz="1050"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rot="5400000">
            <a:off x="7454104" y="2197894"/>
            <a:ext cx="5181601" cy="200501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Questrial"/>
              <a:buNone/>
              <a:defRPr sz="3600" b="0" i="0" u="none" strike="noStrike" cap="none">
                <a:solidFill>
                  <a:schemeClr val="lt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6" name="Shape 226"/>
          <p:cNvSpPr txBox="1">
            <a:spLocks noGrp="1"/>
          </p:cNvSpPr>
          <p:nvPr>
            <p:ph type="body" idx="1"/>
          </p:nvPr>
        </p:nvSpPr>
        <p:spPr>
          <a:xfrm rot="5400000">
            <a:off x="2424904" y="-673895"/>
            <a:ext cx="5181601" cy="7748589"/>
          </a:xfrm>
          <a:prstGeom prst="rect">
            <a:avLst/>
          </a:prstGeom>
          <a:noFill/>
          <a:ln>
            <a:noFill/>
          </a:ln>
        </p:spPr>
        <p:txBody>
          <a:bodyPr lIns="91425" tIns="91425" rIns="91425" bIns="91425" anchor="t" anchorCtr="0"/>
          <a:lstStyle>
            <a:lvl1pPr marL="228600" marR="0" lvl="0" indent="-38100" algn="l" rtl="0">
              <a:lnSpc>
                <a:spcPct val="120000"/>
              </a:lnSpc>
              <a:spcBef>
                <a:spcPts val="1000"/>
              </a:spcBef>
              <a:buClr>
                <a:schemeClr val="lt1"/>
              </a:buClr>
              <a:buSzPct val="125000"/>
              <a:buFont typeface="Arial"/>
              <a:buChar char="•"/>
              <a:defRPr sz="2400" b="0" i="0" u="none" strike="noStrike" cap="none">
                <a:solidFill>
                  <a:schemeClr val="lt1"/>
                </a:solidFill>
                <a:latin typeface="Questrial"/>
                <a:ea typeface="Questrial"/>
                <a:cs typeface="Questrial"/>
                <a:sym typeface="Questrial"/>
              </a:defRPr>
            </a:lvl1pPr>
            <a:lvl2pPr marL="685800" marR="0" lvl="1" indent="-69850" algn="l" rtl="0">
              <a:lnSpc>
                <a:spcPct val="120000"/>
              </a:lnSpc>
              <a:spcBef>
                <a:spcPts val="500"/>
              </a:spcBef>
              <a:buClr>
                <a:schemeClr val="lt1"/>
              </a:buClr>
              <a:buSzPct val="125000"/>
              <a:buFont typeface="Arial"/>
              <a:buChar char="•"/>
              <a:defRPr sz="2000" b="0" i="0" u="none" strike="noStrike" cap="none">
                <a:solidFill>
                  <a:schemeClr val="lt1"/>
                </a:solidFill>
                <a:latin typeface="Questrial"/>
                <a:ea typeface="Questrial"/>
                <a:cs typeface="Questrial"/>
                <a:sym typeface="Questrial"/>
              </a:defRPr>
            </a:lvl2pPr>
            <a:lvl3pPr marL="1143000" marR="0" lvl="2" indent="-85725" algn="l" rtl="0">
              <a:lnSpc>
                <a:spcPct val="120000"/>
              </a:lnSpc>
              <a:spcBef>
                <a:spcPts val="500"/>
              </a:spcBef>
              <a:buClr>
                <a:schemeClr val="lt1"/>
              </a:buClr>
              <a:buSzPct val="125000"/>
              <a:buFont typeface="Arial"/>
              <a:buChar char="•"/>
              <a:defRPr sz="1800" b="0" i="0" u="none" strike="noStrike" cap="none">
                <a:solidFill>
                  <a:schemeClr val="lt1"/>
                </a:solidFill>
                <a:latin typeface="Questrial"/>
                <a:ea typeface="Questrial"/>
                <a:cs typeface="Questrial"/>
                <a:sym typeface="Questrial"/>
              </a:defRPr>
            </a:lvl3pPr>
            <a:lvl4pPr marL="1600200" marR="0" lvl="3" indent="-101600" algn="l" rtl="0">
              <a:lnSpc>
                <a:spcPct val="120000"/>
              </a:lnSpc>
              <a:spcBef>
                <a:spcPts val="500"/>
              </a:spcBef>
              <a:buClr>
                <a:schemeClr val="lt1"/>
              </a:buClr>
              <a:buSzPct val="125000"/>
              <a:buFont typeface="Arial"/>
              <a:buChar char="•"/>
              <a:defRPr sz="1600" b="0" i="0" u="none" strike="noStrike" cap="none">
                <a:solidFill>
                  <a:schemeClr val="lt1"/>
                </a:solidFill>
                <a:latin typeface="Questrial"/>
                <a:ea typeface="Questrial"/>
                <a:cs typeface="Questrial"/>
                <a:sym typeface="Questrial"/>
              </a:defRPr>
            </a:lvl4pPr>
            <a:lvl5pPr marL="2057400" marR="0" lvl="4" indent="-101600" algn="l" rtl="0">
              <a:lnSpc>
                <a:spcPct val="120000"/>
              </a:lnSpc>
              <a:spcBef>
                <a:spcPts val="500"/>
              </a:spcBef>
              <a:buClr>
                <a:schemeClr val="lt1"/>
              </a:buClr>
              <a:buSzPct val="125000"/>
              <a:buFont typeface="Arial"/>
              <a:buChar char="•"/>
              <a:defRPr sz="1600" b="0" i="0" u="none" strike="noStrike" cap="none">
                <a:solidFill>
                  <a:schemeClr val="lt1"/>
                </a:solidFill>
                <a:latin typeface="Questrial"/>
                <a:ea typeface="Questrial"/>
                <a:cs typeface="Questrial"/>
                <a:sym typeface="Questrial"/>
              </a:defRPr>
            </a:lvl5pPr>
            <a:lvl6pPr marL="2514600" marR="0" lvl="5"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6pPr>
            <a:lvl7pPr marL="2971800" marR="0" lvl="6"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7pPr>
            <a:lvl8pPr marL="3429000" marR="0" lvl="7"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8pPr>
            <a:lvl9pPr marL="3886200" marR="0" lvl="8"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9pPr>
          </a:lstStyle>
          <a:p>
            <a:endParaRPr/>
          </a:p>
        </p:txBody>
      </p:sp>
      <p:sp>
        <p:nvSpPr>
          <p:cNvPr id="227" name="Shape 227"/>
          <p:cNvSpPr txBox="1">
            <a:spLocks noGrp="1"/>
          </p:cNvSpPr>
          <p:nvPr>
            <p:ph type="dt" idx="10"/>
          </p:nvPr>
        </p:nvSpPr>
        <p:spPr>
          <a:xfrm>
            <a:off x="7456921" y="5883276"/>
            <a:ext cx="274319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228" name="Shape 228"/>
          <p:cNvSpPr txBox="1">
            <a:spLocks noGrp="1"/>
          </p:cNvSpPr>
          <p:nvPr>
            <p:ph type="ftr" idx="11"/>
          </p:nvPr>
        </p:nvSpPr>
        <p:spPr>
          <a:xfrm>
            <a:off x="1141411" y="5883275"/>
            <a:ext cx="6239308"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229" name="Shape 229"/>
          <p:cNvSpPr txBox="1">
            <a:spLocks noGrp="1"/>
          </p:cNvSpPr>
          <p:nvPr>
            <p:ph type="sldNum" idx="12"/>
          </p:nvPr>
        </p:nvSpPr>
        <p:spPr>
          <a:xfrm>
            <a:off x="10276321" y="5883273"/>
            <a:ext cx="771088"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chemeClr val="lt1"/>
                </a:solidFill>
                <a:latin typeface="Questrial"/>
                <a:ea typeface="Questrial"/>
                <a:cs typeface="Questrial"/>
                <a:sym typeface="Questrial"/>
              </a:rPr>
              <a:pPr marL="0" marR="0" lvl="0" indent="0" algn="r" rtl="0">
                <a:spcBef>
                  <a:spcPts val="0"/>
                </a:spcBef>
                <a:buSzPct val="25000"/>
                <a:buNone/>
              </a:pPr>
              <a:t>‹#›</a:t>
            </a:fld>
            <a:endParaRPr lang="en-US" sz="1050"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1141412" y="618518"/>
            <a:ext cx="9905997" cy="147857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Questrial"/>
              <a:buNone/>
              <a:defRPr sz="3600" b="0" i="0" u="none" strike="noStrike" cap="none">
                <a:solidFill>
                  <a:schemeClr val="lt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6" name="Shape 116"/>
          <p:cNvSpPr txBox="1">
            <a:spLocks noGrp="1"/>
          </p:cNvSpPr>
          <p:nvPr>
            <p:ph type="body" idx="1"/>
          </p:nvPr>
        </p:nvSpPr>
        <p:spPr>
          <a:xfrm>
            <a:off x="1141412" y="2249486"/>
            <a:ext cx="9905998" cy="3541713"/>
          </a:xfrm>
          <a:prstGeom prst="rect">
            <a:avLst/>
          </a:prstGeom>
          <a:noFill/>
          <a:ln>
            <a:noFill/>
          </a:ln>
        </p:spPr>
        <p:txBody>
          <a:bodyPr lIns="91425" tIns="91425" rIns="91425" bIns="91425" anchor="t" anchorCtr="0"/>
          <a:lstStyle>
            <a:lvl1pPr marL="228600" marR="0" lvl="0" indent="-38100" algn="l" rtl="0">
              <a:lnSpc>
                <a:spcPct val="120000"/>
              </a:lnSpc>
              <a:spcBef>
                <a:spcPts val="1000"/>
              </a:spcBef>
              <a:buClr>
                <a:schemeClr val="lt1"/>
              </a:buClr>
              <a:buSzPct val="125000"/>
              <a:buFont typeface="Arial"/>
              <a:buChar char="•"/>
              <a:defRPr sz="2400" b="0" i="0" u="none" strike="noStrike" cap="none">
                <a:solidFill>
                  <a:schemeClr val="lt1"/>
                </a:solidFill>
                <a:latin typeface="Questrial"/>
                <a:ea typeface="Questrial"/>
                <a:cs typeface="Questrial"/>
                <a:sym typeface="Questrial"/>
              </a:defRPr>
            </a:lvl1pPr>
            <a:lvl2pPr marL="685800" marR="0" lvl="1" indent="-69850" algn="l" rtl="0">
              <a:lnSpc>
                <a:spcPct val="120000"/>
              </a:lnSpc>
              <a:spcBef>
                <a:spcPts val="500"/>
              </a:spcBef>
              <a:buClr>
                <a:schemeClr val="lt1"/>
              </a:buClr>
              <a:buSzPct val="125000"/>
              <a:buFont typeface="Arial"/>
              <a:buChar char="•"/>
              <a:defRPr sz="2000" b="0" i="0" u="none" strike="noStrike" cap="none">
                <a:solidFill>
                  <a:schemeClr val="lt1"/>
                </a:solidFill>
                <a:latin typeface="Questrial"/>
                <a:ea typeface="Questrial"/>
                <a:cs typeface="Questrial"/>
                <a:sym typeface="Questrial"/>
              </a:defRPr>
            </a:lvl2pPr>
            <a:lvl3pPr marL="1143000" marR="0" lvl="2" indent="-85725" algn="l" rtl="0">
              <a:lnSpc>
                <a:spcPct val="120000"/>
              </a:lnSpc>
              <a:spcBef>
                <a:spcPts val="500"/>
              </a:spcBef>
              <a:buClr>
                <a:schemeClr val="lt1"/>
              </a:buClr>
              <a:buSzPct val="125000"/>
              <a:buFont typeface="Arial"/>
              <a:buChar char="•"/>
              <a:defRPr sz="1800" b="0" i="0" u="none" strike="noStrike" cap="none">
                <a:solidFill>
                  <a:schemeClr val="lt1"/>
                </a:solidFill>
                <a:latin typeface="Questrial"/>
                <a:ea typeface="Questrial"/>
                <a:cs typeface="Questrial"/>
                <a:sym typeface="Questrial"/>
              </a:defRPr>
            </a:lvl3pPr>
            <a:lvl4pPr marL="1600200" marR="0" lvl="3" indent="-101600" algn="l" rtl="0">
              <a:lnSpc>
                <a:spcPct val="120000"/>
              </a:lnSpc>
              <a:spcBef>
                <a:spcPts val="500"/>
              </a:spcBef>
              <a:buClr>
                <a:schemeClr val="lt1"/>
              </a:buClr>
              <a:buSzPct val="125000"/>
              <a:buFont typeface="Arial"/>
              <a:buChar char="•"/>
              <a:defRPr sz="1600" b="0" i="0" u="none" strike="noStrike" cap="none">
                <a:solidFill>
                  <a:schemeClr val="lt1"/>
                </a:solidFill>
                <a:latin typeface="Questrial"/>
                <a:ea typeface="Questrial"/>
                <a:cs typeface="Questrial"/>
                <a:sym typeface="Questrial"/>
              </a:defRPr>
            </a:lvl4pPr>
            <a:lvl5pPr marL="2057400" marR="0" lvl="4" indent="-101600" algn="l" rtl="0">
              <a:lnSpc>
                <a:spcPct val="120000"/>
              </a:lnSpc>
              <a:spcBef>
                <a:spcPts val="500"/>
              </a:spcBef>
              <a:buClr>
                <a:schemeClr val="lt1"/>
              </a:buClr>
              <a:buSzPct val="125000"/>
              <a:buFont typeface="Arial"/>
              <a:buChar char="•"/>
              <a:defRPr sz="1600" b="0" i="0" u="none" strike="noStrike" cap="none">
                <a:solidFill>
                  <a:schemeClr val="lt1"/>
                </a:solidFill>
                <a:latin typeface="Questrial"/>
                <a:ea typeface="Questrial"/>
                <a:cs typeface="Questrial"/>
                <a:sym typeface="Questrial"/>
              </a:defRPr>
            </a:lvl5pPr>
            <a:lvl6pPr marL="2514600" marR="0" lvl="5"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6pPr>
            <a:lvl7pPr marL="2971800" marR="0" lvl="6"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7pPr>
            <a:lvl8pPr marL="3429000" marR="0" lvl="7"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8pPr>
            <a:lvl9pPr marL="3886200" marR="0" lvl="8"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9pPr>
          </a:lstStyle>
          <a:p>
            <a:endParaRPr/>
          </a:p>
        </p:txBody>
      </p:sp>
      <p:sp>
        <p:nvSpPr>
          <p:cNvPr id="117" name="Shape 117"/>
          <p:cNvSpPr txBox="1">
            <a:spLocks noGrp="1"/>
          </p:cNvSpPr>
          <p:nvPr>
            <p:ph type="dt" idx="10"/>
          </p:nvPr>
        </p:nvSpPr>
        <p:spPr>
          <a:xfrm>
            <a:off x="7456921" y="5883276"/>
            <a:ext cx="274319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18" name="Shape 118"/>
          <p:cNvSpPr txBox="1">
            <a:spLocks noGrp="1"/>
          </p:cNvSpPr>
          <p:nvPr>
            <p:ph type="ftr" idx="11"/>
          </p:nvPr>
        </p:nvSpPr>
        <p:spPr>
          <a:xfrm>
            <a:off x="1141411" y="5883275"/>
            <a:ext cx="6239308"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19" name="Shape 119"/>
          <p:cNvSpPr txBox="1">
            <a:spLocks noGrp="1"/>
          </p:cNvSpPr>
          <p:nvPr>
            <p:ph type="sldNum" idx="12"/>
          </p:nvPr>
        </p:nvSpPr>
        <p:spPr>
          <a:xfrm>
            <a:off x="10276321" y="5883273"/>
            <a:ext cx="771088"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chemeClr val="lt1"/>
                </a:solidFill>
                <a:latin typeface="Questrial"/>
                <a:ea typeface="Questrial"/>
                <a:cs typeface="Questrial"/>
                <a:sym typeface="Questrial"/>
              </a:rPr>
              <a:pPr marL="0" marR="0" lvl="0" indent="0" algn="r" rtl="0">
                <a:spcBef>
                  <a:spcPts val="0"/>
                </a:spcBef>
                <a:buSzPct val="25000"/>
                <a:buNone/>
              </a:pPr>
              <a:t>‹#›</a:t>
            </a:fld>
            <a:endParaRPr lang="en-US" sz="1050"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1141411" y="1419225"/>
            <a:ext cx="9906000"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Questrial"/>
              <a:buNone/>
              <a:defRPr sz="3600" b="0" i="0" u="none" strike="noStrike" cap="none">
                <a:solidFill>
                  <a:schemeClr val="lt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2" name="Shape 122"/>
          <p:cNvSpPr txBox="1">
            <a:spLocks noGrp="1"/>
          </p:cNvSpPr>
          <p:nvPr>
            <p:ph type="body" idx="1"/>
          </p:nvPr>
        </p:nvSpPr>
        <p:spPr>
          <a:xfrm>
            <a:off x="1141411" y="4424362"/>
            <a:ext cx="9906000" cy="1374775"/>
          </a:xfrm>
          <a:prstGeom prst="rect">
            <a:avLst/>
          </a:prstGeom>
          <a:noFill/>
          <a:ln>
            <a:noFill/>
          </a:ln>
        </p:spPr>
        <p:txBody>
          <a:bodyPr lIns="91425" tIns="91425" rIns="91425" bIns="91425" anchor="t" anchorCtr="0"/>
          <a:lstStyle>
            <a:lvl1pPr marL="0" marR="0" lvl="0" indent="0" algn="l" rtl="0">
              <a:lnSpc>
                <a:spcPct val="120000"/>
              </a:lnSpc>
              <a:spcBef>
                <a:spcPts val="1000"/>
              </a:spcBef>
              <a:buClr>
                <a:schemeClr val="lt1"/>
              </a:buClr>
              <a:buFont typeface="Arial"/>
              <a:buNone/>
              <a:defRPr sz="1800" b="0" i="0" u="none" strike="noStrike" cap="none">
                <a:solidFill>
                  <a:schemeClr val="lt1"/>
                </a:solidFill>
                <a:latin typeface="Questrial"/>
                <a:ea typeface="Questrial"/>
                <a:cs typeface="Questrial"/>
                <a:sym typeface="Questrial"/>
              </a:defRPr>
            </a:lvl1pPr>
            <a:lvl2pPr marL="457200" marR="0" lvl="1" indent="0" algn="l" rtl="0">
              <a:lnSpc>
                <a:spcPct val="120000"/>
              </a:lnSpc>
              <a:spcBef>
                <a:spcPts val="500"/>
              </a:spcBef>
              <a:buClr>
                <a:schemeClr val="lt1"/>
              </a:buClr>
              <a:buFont typeface="Arial"/>
              <a:buNone/>
              <a:defRPr sz="1800" b="0" i="0" u="none" strike="noStrike" cap="none">
                <a:solidFill>
                  <a:schemeClr val="lt1"/>
                </a:solidFill>
                <a:latin typeface="Questrial"/>
                <a:ea typeface="Questrial"/>
                <a:cs typeface="Questrial"/>
                <a:sym typeface="Questrial"/>
              </a:defRPr>
            </a:lvl2pPr>
            <a:lvl3pPr marL="914400" marR="0" lvl="2" indent="0" algn="l" rtl="0">
              <a:lnSpc>
                <a:spcPct val="120000"/>
              </a:lnSpc>
              <a:spcBef>
                <a:spcPts val="500"/>
              </a:spcBef>
              <a:buClr>
                <a:schemeClr val="lt1"/>
              </a:buClr>
              <a:buFont typeface="Arial"/>
              <a:buNone/>
              <a:defRPr sz="1800" b="0" i="0" u="none" strike="noStrike" cap="none">
                <a:solidFill>
                  <a:schemeClr val="lt1"/>
                </a:solidFill>
                <a:latin typeface="Questrial"/>
                <a:ea typeface="Questrial"/>
                <a:cs typeface="Questrial"/>
                <a:sym typeface="Questrial"/>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Questrial"/>
                <a:ea typeface="Questrial"/>
                <a:cs typeface="Questrial"/>
                <a:sym typeface="Questrial"/>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Questrial"/>
                <a:ea typeface="Questrial"/>
                <a:cs typeface="Questrial"/>
                <a:sym typeface="Questrial"/>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Questrial"/>
                <a:ea typeface="Questrial"/>
                <a:cs typeface="Questrial"/>
                <a:sym typeface="Questrial"/>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Questrial"/>
                <a:ea typeface="Questrial"/>
                <a:cs typeface="Questrial"/>
                <a:sym typeface="Questrial"/>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Questrial"/>
                <a:ea typeface="Questrial"/>
                <a:cs typeface="Questrial"/>
                <a:sym typeface="Questrial"/>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Questrial"/>
                <a:ea typeface="Questrial"/>
                <a:cs typeface="Questrial"/>
                <a:sym typeface="Questrial"/>
              </a:defRPr>
            </a:lvl9pPr>
          </a:lstStyle>
          <a:p>
            <a:endParaRPr/>
          </a:p>
        </p:txBody>
      </p:sp>
      <p:sp>
        <p:nvSpPr>
          <p:cNvPr id="123" name="Shape 123"/>
          <p:cNvSpPr txBox="1">
            <a:spLocks noGrp="1"/>
          </p:cNvSpPr>
          <p:nvPr>
            <p:ph type="dt" idx="10"/>
          </p:nvPr>
        </p:nvSpPr>
        <p:spPr>
          <a:xfrm>
            <a:off x="7456921" y="5883276"/>
            <a:ext cx="274319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24" name="Shape 124"/>
          <p:cNvSpPr txBox="1">
            <a:spLocks noGrp="1"/>
          </p:cNvSpPr>
          <p:nvPr>
            <p:ph type="ftr" idx="11"/>
          </p:nvPr>
        </p:nvSpPr>
        <p:spPr>
          <a:xfrm>
            <a:off x="1141411" y="5883275"/>
            <a:ext cx="6239308"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25" name="Shape 125"/>
          <p:cNvSpPr txBox="1">
            <a:spLocks noGrp="1"/>
          </p:cNvSpPr>
          <p:nvPr>
            <p:ph type="sldNum" idx="12"/>
          </p:nvPr>
        </p:nvSpPr>
        <p:spPr>
          <a:xfrm>
            <a:off x="10276321" y="5883273"/>
            <a:ext cx="771088"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chemeClr val="lt1"/>
                </a:solidFill>
                <a:latin typeface="Questrial"/>
                <a:ea typeface="Questrial"/>
                <a:cs typeface="Questrial"/>
                <a:sym typeface="Questrial"/>
              </a:rPr>
              <a:pPr marL="0" marR="0" lvl="0" indent="0" algn="r" rtl="0">
                <a:spcBef>
                  <a:spcPts val="0"/>
                </a:spcBef>
                <a:buSzPct val="25000"/>
                <a:buNone/>
              </a:pPr>
              <a:t>‹#›</a:t>
            </a:fld>
            <a:endParaRPr lang="en-US" sz="1050"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1141412" y="618518"/>
            <a:ext cx="9905997" cy="147857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Questrial"/>
              <a:buNone/>
              <a:defRPr sz="3600" b="0" i="0" u="none" strike="noStrike" cap="none">
                <a:solidFill>
                  <a:schemeClr val="lt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8" name="Shape 128"/>
          <p:cNvSpPr txBox="1">
            <a:spLocks noGrp="1"/>
          </p:cNvSpPr>
          <p:nvPr>
            <p:ph type="body" idx="1"/>
          </p:nvPr>
        </p:nvSpPr>
        <p:spPr>
          <a:xfrm>
            <a:off x="1141409" y="2249485"/>
            <a:ext cx="4878388" cy="3541713"/>
          </a:xfrm>
          <a:prstGeom prst="rect">
            <a:avLst/>
          </a:prstGeom>
          <a:noFill/>
          <a:ln>
            <a:noFill/>
          </a:ln>
        </p:spPr>
        <p:txBody>
          <a:bodyPr lIns="91425" tIns="91425" rIns="91425" bIns="91425" anchor="t" anchorCtr="0"/>
          <a:lstStyle>
            <a:lvl1pPr marL="228600" marR="0" lvl="0" indent="-38100" algn="l" rtl="0">
              <a:lnSpc>
                <a:spcPct val="120000"/>
              </a:lnSpc>
              <a:spcBef>
                <a:spcPts val="1000"/>
              </a:spcBef>
              <a:buClr>
                <a:schemeClr val="lt1"/>
              </a:buClr>
              <a:buSzPct val="125000"/>
              <a:buFont typeface="Arial"/>
              <a:buChar char="•"/>
              <a:defRPr sz="2400" b="0" i="0" u="none" strike="noStrike" cap="none">
                <a:solidFill>
                  <a:schemeClr val="lt1"/>
                </a:solidFill>
                <a:latin typeface="Questrial"/>
                <a:ea typeface="Questrial"/>
                <a:cs typeface="Questrial"/>
                <a:sym typeface="Questrial"/>
              </a:defRPr>
            </a:lvl1pPr>
            <a:lvl2pPr marL="685800" marR="0" lvl="1" indent="-69850" algn="l" rtl="0">
              <a:lnSpc>
                <a:spcPct val="120000"/>
              </a:lnSpc>
              <a:spcBef>
                <a:spcPts val="500"/>
              </a:spcBef>
              <a:buClr>
                <a:schemeClr val="lt1"/>
              </a:buClr>
              <a:buSzPct val="125000"/>
              <a:buFont typeface="Arial"/>
              <a:buChar char="•"/>
              <a:defRPr sz="2000" b="0" i="0" u="none" strike="noStrike" cap="none">
                <a:solidFill>
                  <a:schemeClr val="lt1"/>
                </a:solidFill>
                <a:latin typeface="Questrial"/>
                <a:ea typeface="Questrial"/>
                <a:cs typeface="Questrial"/>
                <a:sym typeface="Questrial"/>
              </a:defRPr>
            </a:lvl2pPr>
            <a:lvl3pPr marL="1143000" marR="0" lvl="2" indent="-85725" algn="l" rtl="0">
              <a:lnSpc>
                <a:spcPct val="120000"/>
              </a:lnSpc>
              <a:spcBef>
                <a:spcPts val="500"/>
              </a:spcBef>
              <a:buClr>
                <a:schemeClr val="lt1"/>
              </a:buClr>
              <a:buSzPct val="125000"/>
              <a:buFont typeface="Arial"/>
              <a:buChar char="•"/>
              <a:defRPr sz="1800" b="0" i="0" u="none" strike="noStrike" cap="none">
                <a:solidFill>
                  <a:schemeClr val="lt1"/>
                </a:solidFill>
                <a:latin typeface="Questrial"/>
                <a:ea typeface="Questrial"/>
                <a:cs typeface="Questrial"/>
                <a:sym typeface="Questrial"/>
              </a:defRPr>
            </a:lvl3pPr>
            <a:lvl4pPr marL="1600200" marR="0" lvl="3" indent="-101600" algn="l" rtl="0">
              <a:lnSpc>
                <a:spcPct val="120000"/>
              </a:lnSpc>
              <a:spcBef>
                <a:spcPts val="500"/>
              </a:spcBef>
              <a:buClr>
                <a:schemeClr val="lt1"/>
              </a:buClr>
              <a:buSzPct val="125000"/>
              <a:buFont typeface="Arial"/>
              <a:buChar char="•"/>
              <a:defRPr sz="1600" b="0" i="0" u="none" strike="noStrike" cap="none">
                <a:solidFill>
                  <a:schemeClr val="lt1"/>
                </a:solidFill>
                <a:latin typeface="Questrial"/>
                <a:ea typeface="Questrial"/>
                <a:cs typeface="Questrial"/>
                <a:sym typeface="Questrial"/>
              </a:defRPr>
            </a:lvl4pPr>
            <a:lvl5pPr marL="2057400" marR="0" lvl="4" indent="-101600" algn="l" rtl="0">
              <a:lnSpc>
                <a:spcPct val="120000"/>
              </a:lnSpc>
              <a:spcBef>
                <a:spcPts val="500"/>
              </a:spcBef>
              <a:buClr>
                <a:schemeClr val="lt1"/>
              </a:buClr>
              <a:buSzPct val="125000"/>
              <a:buFont typeface="Arial"/>
              <a:buChar char="•"/>
              <a:defRPr sz="1600" b="0" i="0" u="none" strike="noStrike" cap="none">
                <a:solidFill>
                  <a:schemeClr val="lt1"/>
                </a:solidFill>
                <a:latin typeface="Questrial"/>
                <a:ea typeface="Questrial"/>
                <a:cs typeface="Questrial"/>
                <a:sym typeface="Questrial"/>
              </a:defRPr>
            </a:lvl5pPr>
            <a:lvl6pPr marL="2514600" marR="0" lvl="5"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6pPr>
            <a:lvl7pPr marL="2971800" marR="0" lvl="6"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7pPr>
            <a:lvl8pPr marL="3429000" marR="0" lvl="7"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8pPr>
            <a:lvl9pPr marL="3886200" marR="0" lvl="8"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9pPr>
          </a:lstStyle>
          <a:p>
            <a:endParaRPr/>
          </a:p>
        </p:txBody>
      </p:sp>
      <p:sp>
        <p:nvSpPr>
          <p:cNvPr id="129" name="Shape 129"/>
          <p:cNvSpPr txBox="1">
            <a:spLocks noGrp="1"/>
          </p:cNvSpPr>
          <p:nvPr>
            <p:ph type="body" idx="2"/>
          </p:nvPr>
        </p:nvSpPr>
        <p:spPr>
          <a:xfrm>
            <a:off x="6172200" y="2249485"/>
            <a:ext cx="4875211" cy="3541713"/>
          </a:xfrm>
          <a:prstGeom prst="rect">
            <a:avLst/>
          </a:prstGeom>
          <a:noFill/>
          <a:ln>
            <a:noFill/>
          </a:ln>
        </p:spPr>
        <p:txBody>
          <a:bodyPr lIns="91425" tIns="91425" rIns="91425" bIns="91425" anchor="t" anchorCtr="0"/>
          <a:lstStyle>
            <a:lvl1pPr marL="228600" marR="0" lvl="0" indent="-38100" algn="l" rtl="0">
              <a:lnSpc>
                <a:spcPct val="120000"/>
              </a:lnSpc>
              <a:spcBef>
                <a:spcPts val="1000"/>
              </a:spcBef>
              <a:buClr>
                <a:schemeClr val="lt1"/>
              </a:buClr>
              <a:buSzPct val="125000"/>
              <a:buFont typeface="Arial"/>
              <a:buChar char="•"/>
              <a:defRPr sz="2400" b="0" i="0" u="none" strike="noStrike" cap="none">
                <a:solidFill>
                  <a:schemeClr val="lt1"/>
                </a:solidFill>
                <a:latin typeface="Questrial"/>
                <a:ea typeface="Questrial"/>
                <a:cs typeface="Questrial"/>
                <a:sym typeface="Questrial"/>
              </a:defRPr>
            </a:lvl1pPr>
            <a:lvl2pPr marL="685800" marR="0" lvl="1" indent="-69850" algn="l" rtl="0">
              <a:lnSpc>
                <a:spcPct val="120000"/>
              </a:lnSpc>
              <a:spcBef>
                <a:spcPts val="500"/>
              </a:spcBef>
              <a:buClr>
                <a:schemeClr val="lt1"/>
              </a:buClr>
              <a:buSzPct val="125000"/>
              <a:buFont typeface="Arial"/>
              <a:buChar char="•"/>
              <a:defRPr sz="2000" b="0" i="0" u="none" strike="noStrike" cap="none">
                <a:solidFill>
                  <a:schemeClr val="lt1"/>
                </a:solidFill>
                <a:latin typeface="Questrial"/>
                <a:ea typeface="Questrial"/>
                <a:cs typeface="Questrial"/>
                <a:sym typeface="Questrial"/>
              </a:defRPr>
            </a:lvl2pPr>
            <a:lvl3pPr marL="1143000" marR="0" lvl="2" indent="-85725" algn="l" rtl="0">
              <a:lnSpc>
                <a:spcPct val="120000"/>
              </a:lnSpc>
              <a:spcBef>
                <a:spcPts val="500"/>
              </a:spcBef>
              <a:buClr>
                <a:schemeClr val="lt1"/>
              </a:buClr>
              <a:buSzPct val="125000"/>
              <a:buFont typeface="Arial"/>
              <a:buChar char="•"/>
              <a:defRPr sz="1800" b="0" i="0" u="none" strike="noStrike" cap="none">
                <a:solidFill>
                  <a:schemeClr val="lt1"/>
                </a:solidFill>
                <a:latin typeface="Questrial"/>
                <a:ea typeface="Questrial"/>
                <a:cs typeface="Questrial"/>
                <a:sym typeface="Questrial"/>
              </a:defRPr>
            </a:lvl3pPr>
            <a:lvl4pPr marL="1600200" marR="0" lvl="3" indent="-101600" algn="l" rtl="0">
              <a:lnSpc>
                <a:spcPct val="120000"/>
              </a:lnSpc>
              <a:spcBef>
                <a:spcPts val="500"/>
              </a:spcBef>
              <a:buClr>
                <a:schemeClr val="lt1"/>
              </a:buClr>
              <a:buSzPct val="125000"/>
              <a:buFont typeface="Arial"/>
              <a:buChar char="•"/>
              <a:defRPr sz="1600" b="0" i="0" u="none" strike="noStrike" cap="none">
                <a:solidFill>
                  <a:schemeClr val="lt1"/>
                </a:solidFill>
                <a:latin typeface="Questrial"/>
                <a:ea typeface="Questrial"/>
                <a:cs typeface="Questrial"/>
                <a:sym typeface="Questrial"/>
              </a:defRPr>
            </a:lvl4pPr>
            <a:lvl5pPr marL="2057400" marR="0" lvl="4" indent="-101600" algn="l" rtl="0">
              <a:lnSpc>
                <a:spcPct val="120000"/>
              </a:lnSpc>
              <a:spcBef>
                <a:spcPts val="500"/>
              </a:spcBef>
              <a:buClr>
                <a:schemeClr val="lt1"/>
              </a:buClr>
              <a:buSzPct val="125000"/>
              <a:buFont typeface="Arial"/>
              <a:buChar char="•"/>
              <a:defRPr sz="1600" b="0" i="0" u="none" strike="noStrike" cap="none">
                <a:solidFill>
                  <a:schemeClr val="lt1"/>
                </a:solidFill>
                <a:latin typeface="Questrial"/>
                <a:ea typeface="Questrial"/>
                <a:cs typeface="Questrial"/>
                <a:sym typeface="Questrial"/>
              </a:defRPr>
            </a:lvl5pPr>
            <a:lvl6pPr marL="2514600" marR="0" lvl="5"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6pPr>
            <a:lvl7pPr marL="2971800" marR="0" lvl="6"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7pPr>
            <a:lvl8pPr marL="3429000" marR="0" lvl="7"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8pPr>
            <a:lvl9pPr marL="3886200" marR="0" lvl="8"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9pPr>
          </a:lstStyle>
          <a:p>
            <a:endParaRPr/>
          </a:p>
        </p:txBody>
      </p:sp>
      <p:sp>
        <p:nvSpPr>
          <p:cNvPr id="130" name="Shape 130"/>
          <p:cNvSpPr txBox="1">
            <a:spLocks noGrp="1"/>
          </p:cNvSpPr>
          <p:nvPr>
            <p:ph type="dt" idx="10"/>
          </p:nvPr>
        </p:nvSpPr>
        <p:spPr>
          <a:xfrm>
            <a:off x="7456921" y="5883276"/>
            <a:ext cx="274319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31" name="Shape 131"/>
          <p:cNvSpPr txBox="1">
            <a:spLocks noGrp="1"/>
          </p:cNvSpPr>
          <p:nvPr>
            <p:ph type="ftr" idx="11"/>
          </p:nvPr>
        </p:nvSpPr>
        <p:spPr>
          <a:xfrm>
            <a:off x="1141411" y="5883275"/>
            <a:ext cx="6239308"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32" name="Shape 132"/>
          <p:cNvSpPr txBox="1">
            <a:spLocks noGrp="1"/>
          </p:cNvSpPr>
          <p:nvPr>
            <p:ph type="sldNum" idx="12"/>
          </p:nvPr>
        </p:nvSpPr>
        <p:spPr>
          <a:xfrm>
            <a:off x="10276321" y="5883273"/>
            <a:ext cx="771088"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chemeClr val="lt1"/>
                </a:solidFill>
                <a:latin typeface="Questrial"/>
                <a:ea typeface="Questrial"/>
                <a:cs typeface="Questrial"/>
                <a:sym typeface="Questrial"/>
              </a:rPr>
              <a:pPr marL="0" marR="0" lvl="0" indent="0" algn="r" rtl="0">
                <a:spcBef>
                  <a:spcPts val="0"/>
                </a:spcBef>
                <a:buSzPct val="25000"/>
                <a:buNone/>
              </a:pPr>
              <a:t>‹#›</a:t>
            </a:fld>
            <a:endParaRPr lang="en-US" sz="1050"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141411" y="619125"/>
            <a:ext cx="9906000" cy="1477961"/>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Questrial"/>
              <a:buNone/>
              <a:defRPr sz="3600" b="0" i="0" u="none" strike="noStrike" cap="none">
                <a:solidFill>
                  <a:schemeClr val="lt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5" name="Shape 135"/>
          <p:cNvSpPr txBox="1">
            <a:spLocks noGrp="1"/>
          </p:cNvSpPr>
          <p:nvPr>
            <p:ph type="body" idx="1"/>
          </p:nvPr>
        </p:nvSpPr>
        <p:spPr>
          <a:xfrm>
            <a:off x="1370019" y="2249485"/>
            <a:ext cx="4649783"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lt1"/>
              </a:buClr>
              <a:buFont typeface="Arial"/>
              <a:buNone/>
              <a:defRPr sz="2400" b="0" i="0" u="none" strike="noStrike" cap="none">
                <a:solidFill>
                  <a:schemeClr val="lt1"/>
                </a:solidFill>
                <a:latin typeface="Questrial"/>
                <a:ea typeface="Questrial"/>
                <a:cs typeface="Questrial"/>
                <a:sym typeface="Questrial"/>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Questrial"/>
                <a:ea typeface="Questrial"/>
                <a:cs typeface="Questrial"/>
                <a:sym typeface="Questrial"/>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Questrial"/>
                <a:ea typeface="Questrial"/>
                <a:cs typeface="Questrial"/>
                <a:sym typeface="Questrial"/>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9pPr>
          </a:lstStyle>
          <a:p>
            <a:endParaRPr/>
          </a:p>
        </p:txBody>
      </p:sp>
      <p:sp>
        <p:nvSpPr>
          <p:cNvPr id="136" name="Shape 136"/>
          <p:cNvSpPr txBox="1">
            <a:spLocks noGrp="1"/>
          </p:cNvSpPr>
          <p:nvPr>
            <p:ph type="body" idx="2"/>
          </p:nvPr>
        </p:nvSpPr>
        <p:spPr>
          <a:xfrm>
            <a:off x="1141409" y="3073397"/>
            <a:ext cx="4878391" cy="2717801"/>
          </a:xfrm>
          <a:prstGeom prst="rect">
            <a:avLst/>
          </a:prstGeom>
          <a:noFill/>
          <a:ln>
            <a:noFill/>
          </a:ln>
        </p:spPr>
        <p:txBody>
          <a:bodyPr lIns="91425" tIns="91425" rIns="91425" bIns="91425" anchor="t" anchorCtr="0"/>
          <a:lstStyle>
            <a:lvl1pPr marL="228600" marR="0" lvl="0" indent="-38100" algn="l" rtl="0">
              <a:lnSpc>
                <a:spcPct val="120000"/>
              </a:lnSpc>
              <a:spcBef>
                <a:spcPts val="1000"/>
              </a:spcBef>
              <a:buClr>
                <a:schemeClr val="lt1"/>
              </a:buClr>
              <a:buSzPct val="125000"/>
              <a:buFont typeface="Arial"/>
              <a:buChar char="•"/>
              <a:defRPr sz="2400" b="0" i="0" u="none" strike="noStrike" cap="none">
                <a:solidFill>
                  <a:schemeClr val="lt1"/>
                </a:solidFill>
                <a:latin typeface="Questrial"/>
                <a:ea typeface="Questrial"/>
                <a:cs typeface="Questrial"/>
                <a:sym typeface="Questrial"/>
              </a:defRPr>
            </a:lvl1pPr>
            <a:lvl2pPr marL="685800" marR="0" lvl="1" indent="-69850" algn="l" rtl="0">
              <a:lnSpc>
                <a:spcPct val="120000"/>
              </a:lnSpc>
              <a:spcBef>
                <a:spcPts val="500"/>
              </a:spcBef>
              <a:buClr>
                <a:schemeClr val="lt1"/>
              </a:buClr>
              <a:buSzPct val="125000"/>
              <a:buFont typeface="Arial"/>
              <a:buChar char="•"/>
              <a:defRPr sz="2000" b="0" i="0" u="none" strike="noStrike" cap="none">
                <a:solidFill>
                  <a:schemeClr val="lt1"/>
                </a:solidFill>
                <a:latin typeface="Questrial"/>
                <a:ea typeface="Questrial"/>
                <a:cs typeface="Questrial"/>
                <a:sym typeface="Questrial"/>
              </a:defRPr>
            </a:lvl2pPr>
            <a:lvl3pPr marL="1143000" marR="0" lvl="2" indent="-85725" algn="l" rtl="0">
              <a:lnSpc>
                <a:spcPct val="120000"/>
              </a:lnSpc>
              <a:spcBef>
                <a:spcPts val="500"/>
              </a:spcBef>
              <a:buClr>
                <a:schemeClr val="lt1"/>
              </a:buClr>
              <a:buSzPct val="125000"/>
              <a:buFont typeface="Arial"/>
              <a:buChar char="•"/>
              <a:defRPr sz="1800" b="0" i="0" u="none" strike="noStrike" cap="none">
                <a:solidFill>
                  <a:schemeClr val="lt1"/>
                </a:solidFill>
                <a:latin typeface="Questrial"/>
                <a:ea typeface="Questrial"/>
                <a:cs typeface="Questrial"/>
                <a:sym typeface="Questrial"/>
              </a:defRPr>
            </a:lvl3pPr>
            <a:lvl4pPr marL="1600200" marR="0" lvl="3" indent="-101600" algn="l" rtl="0">
              <a:lnSpc>
                <a:spcPct val="120000"/>
              </a:lnSpc>
              <a:spcBef>
                <a:spcPts val="500"/>
              </a:spcBef>
              <a:buClr>
                <a:schemeClr val="lt1"/>
              </a:buClr>
              <a:buSzPct val="125000"/>
              <a:buFont typeface="Arial"/>
              <a:buChar char="•"/>
              <a:defRPr sz="1600" b="0" i="0" u="none" strike="noStrike" cap="none">
                <a:solidFill>
                  <a:schemeClr val="lt1"/>
                </a:solidFill>
                <a:latin typeface="Questrial"/>
                <a:ea typeface="Questrial"/>
                <a:cs typeface="Questrial"/>
                <a:sym typeface="Questrial"/>
              </a:defRPr>
            </a:lvl4pPr>
            <a:lvl5pPr marL="2057400" marR="0" lvl="4" indent="-101600" algn="l" rtl="0">
              <a:lnSpc>
                <a:spcPct val="120000"/>
              </a:lnSpc>
              <a:spcBef>
                <a:spcPts val="500"/>
              </a:spcBef>
              <a:buClr>
                <a:schemeClr val="lt1"/>
              </a:buClr>
              <a:buSzPct val="125000"/>
              <a:buFont typeface="Arial"/>
              <a:buChar char="•"/>
              <a:defRPr sz="1600" b="0" i="0" u="none" strike="noStrike" cap="none">
                <a:solidFill>
                  <a:schemeClr val="lt1"/>
                </a:solidFill>
                <a:latin typeface="Questrial"/>
                <a:ea typeface="Questrial"/>
                <a:cs typeface="Questrial"/>
                <a:sym typeface="Questrial"/>
              </a:defRPr>
            </a:lvl5pPr>
            <a:lvl6pPr marL="2514600" marR="0" lvl="5"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6pPr>
            <a:lvl7pPr marL="2971800" marR="0" lvl="6"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7pPr>
            <a:lvl8pPr marL="3429000" marR="0" lvl="7"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8pPr>
            <a:lvl9pPr marL="3886200" marR="0" lvl="8"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9pPr>
          </a:lstStyle>
          <a:p>
            <a:endParaRPr/>
          </a:p>
        </p:txBody>
      </p:sp>
      <p:sp>
        <p:nvSpPr>
          <p:cNvPr id="137" name="Shape 137"/>
          <p:cNvSpPr txBox="1">
            <a:spLocks noGrp="1"/>
          </p:cNvSpPr>
          <p:nvPr>
            <p:ph type="body" idx="3"/>
          </p:nvPr>
        </p:nvSpPr>
        <p:spPr>
          <a:xfrm>
            <a:off x="6400807" y="2249484"/>
            <a:ext cx="4646602"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lt1"/>
              </a:buClr>
              <a:buFont typeface="Arial"/>
              <a:buNone/>
              <a:defRPr sz="2400" b="0" i="0" u="none" strike="noStrike" cap="none">
                <a:solidFill>
                  <a:schemeClr val="lt1"/>
                </a:solidFill>
                <a:latin typeface="Questrial"/>
                <a:ea typeface="Questrial"/>
                <a:cs typeface="Questrial"/>
                <a:sym typeface="Questrial"/>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Questrial"/>
                <a:ea typeface="Questrial"/>
                <a:cs typeface="Questrial"/>
                <a:sym typeface="Questrial"/>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Questrial"/>
                <a:ea typeface="Questrial"/>
                <a:cs typeface="Questrial"/>
                <a:sym typeface="Questrial"/>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9pPr>
          </a:lstStyle>
          <a:p>
            <a:endParaRPr/>
          </a:p>
        </p:txBody>
      </p:sp>
      <p:sp>
        <p:nvSpPr>
          <p:cNvPr id="138" name="Shape 138"/>
          <p:cNvSpPr txBox="1">
            <a:spLocks noGrp="1"/>
          </p:cNvSpPr>
          <p:nvPr>
            <p:ph type="body" idx="4"/>
          </p:nvPr>
        </p:nvSpPr>
        <p:spPr>
          <a:xfrm>
            <a:off x="6172200" y="3073397"/>
            <a:ext cx="4875209" cy="2717801"/>
          </a:xfrm>
          <a:prstGeom prst="rect">
            <a:avLst/>
          </a:prstGeom>
          <a:noFill/>
          <a:ln>
            <a:noFill/>
          </a:ln>
        </p:spPr>
        <p:txBody>
          <a:bodyPr lIns="91425" tIns="91425" rIns="91425" bIns="91425" anchor="t" anchorCtr="0"/>
          <a:lstStyle>
            <a:lvl1pPr marL="228600" marR="0" lvl="0" indent="-38100" algn="l" rtl="0">
              <a:lnSpc>
                <a:spcPct val="120000"/>
              </a:lnSpc>
              <a:spcBef>
                <a:spcPts val="1000"/>
              </a:spcBef>
              <a:buClr>
                <a:schemeClr val="lt1"/>
              </a:buClr>
              <a:buSzPct val="125000"/>
              <a:buFont typeface="Arial"/>
              <a:buChar char="•"/>
              <a:defRPr sz="2400" b="0" i="0" u="none" strike="noStrike" cap="none">
                <a:solidFill>
                  <a:schemeClr val="lt1"/>
                </a:solidFill>
                <a:latin typeface="Questrial"/>
                <a:ea typeface="Questrial"/>
                <a:cs typeface="Questrial"/>
                <a:sym typeface="Questrial"/>
              </a:defRPr>
            </a:lvl1pPr>
            <a:lvl2pPr marL="685800" marR="0" lvl="1" indent="-69850" algn="l" rtl="0">
              <a:lnSpc>
                <a:spcPct val="120000"/>
              </a:lnSpc>
              <a:spcBef>
                <a:spcPts val="500"/>
              </a:spcBef>
              <a:buClr>
                <a:schemeClr val="lt1"/>
              </a:buClr>
              <a:buSzPct val="125000"/>
              <a:buFont typeface="Arial"/>
              <a:buChar char="•"/>
              <a:defRPr sz="2000" b="0" i="0" u="none" strike="noStrike" cap="none">
                <a:solidFill>
                  <a:schemeClr val="lt1"/>
                </a:solidFill>
                <a:latin typeface="Questrial"/>
                <a:ea typeface="Questrial"/>
                <a:cs typeface="Questrial"/>
                <a:sym typeface="Questrial"/>
              </a:defRPr>
            </a:lvl2pPr>
            <a:lvl3pPr marL="1143000" marR="0" lvl="2" indent="-85725" algn="l" rtl="0">
              <a:lnSpc>
                <a:spcPct val="120000"/>
              </a:lnSpc>
              <a:spcBef>
                <a:spcPts val="500"/>
              </a:spcBef>
              <a:buClr>
                <a:schemeClr val="lt1"/>
              </a:buClr>
              <a:buSzPct val="125000"/>
              <a:buFont typeface="Arial"/>
              <a:buChar char="•"/>
              <a:defRPr sz="1800" b="0" i="0" u="none" strike="noStrike" cap="none">
                <a:solidFill>
                  <a:schemeClr val="lt1"/>
                </a:solidFill>
                <a:latin typeface="Questrial"/>
                <a:ea typeface="Questrial"/>
                <a:cs typeface="Questrial"/>
                <a:sym typeface="Questrial"/>
              </a:defRPr>
            </a:lvl3pPr>
            <a:lvl4pPr marL="1600200" marR="0" lvl="3" indent="-101600" algn="l" rtl="0">
              <a:lnSpc>
                <a:spcPct val="120000"/>
              </a:lnSpc>
              <a:spcBef>
                <a:spcPts val="500"/>
              </a:spcBef>
              <a:buClr>
                <a:schemeClr val="lt1"/>
              </a:buClr>
              <a:buSzPct val="125000"/>
              <a:buFont typeface="Arial"/>
              <a:buChar char="•"/>
              <a:defRPr sz="1600" b="0" i="0" u="none" strike="noStrike" cap="none">
                <a:solidFill>
                  <a:schemeClr val="lt1"/>
                </a:solidFill>
                <a:latin typeface="Questrial"/>
                <a:ea typeface="Questrial"/>
                <a:cs typeface="Questrial"/>
                <a:sym typeface="Questrial"/>
              </a:defRPr>
            </a:lvl4pPr>
            <a:lvl5pPr marL="2057400" marR="0" lvl="4" indent="-101600" algn="l" rtl="0">
              <a:lnSpc>
                <a:spcPct val="120000"/>
              </a:lnSpc>
              <a:spcBef>
                <a:spcPts val="500"/>
              </a:spcBef>
              <a:buClr>
                <a:schemeClr val="lt1"/>
              </a:buClr>
              <a:buSzPct val="125000"/>
              <a:buFont typeface="Arial"/>
              <a:buChar char="•"/>
              <a:defRPr sz="1600" b="0" i="0" u="none" strike="noStrike" cap="none">
                <a:solidFill>
                  <a:schemeClr val="lt1"/>
                </a:solidFill>
                <a:latin typeface="Questrial"/>
                <a:ea typeface="Questrial"/>
                <a:cs typeface="Questrial"/>
                <a:sym typeface="Questrial"/>
              </a:defRPr>
            </a:lvl5pPr>
            <a:lvl6pPr marL="2514600" marR="0" lvl="5"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6pPr>
            <a:lvl7pPr marL="2971800" marR="0" lvl="6"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7pPr>
            <a:lvl8pPr marL="3429000" marR="0" lvl="7"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8pPr>
            <a:lvl9pPr marL="3886200" marR="0" lvl="8"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9pPr>
          </a:lstStyle>
          <a:p>
            <a:endParaRPr/>
          </a:p>
        </p:txBody>
      </p:sp>
      <p:sp>
        <p:nvSpPr>
          <p:cNvPr id="139" name="Shape 139"/>
          <p:cNvSpPr txBox="1">
            <a:spLocks noGrp="1"/>
          </p:cNvSpPr>
          <p:nvPr>
            <p:ph type="dt" idx="10"/>
          </p:nvPr>
        </p:nvSpPr>
        <p:spPr>
          <a:xfrm>
            <a:off x="7456921" y="5883276"/>
            <a:ext cx="274319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40" name="Shape 140"/>
          <p:cNvSpPr txBox="1">
            <a:spLocks noGrp="1"/>
          </p:cNvSpPr>
          <p:nvPr>
            <p:ph type="ftr" idx="11"/>
          </p:nvPr>
        </p:nvSpPr>
        <p:spPr>
          <a:xfrm>
            <a:off x="1141411" y="5883275"/>
            <a:ext cx="6239308"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41" name="Shape 141"/>
          <p:cNvSpPr txBox="1">
            <a:spLocks noGrp="1"/>
          </p:cNvSpPr>
          <p:nvPr>
            <p:ph type="sldNum" idx="12"/>
          </p:nvPr>
        </p:nvSpPr>
        <p:spPr>
          <a:xfrm>
            <a:off x="10276321" y="5883273"/>
            <a:ext cx="771088"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chemeClr val="lt1"/>
                </a:solidFill>
                <a:latin typeface="Questrial"/>
                <a:ea typeface="Questrial"/>
                <a:cs typeface="Questrial"/>
                <a:sym typeface="Questrial"/>
              </a:rPr>
              <a:pPr marL="0" marR="0" lvl="0" indent="0" algn="r" rtl="0">
                <a:spcBef>
                  <a:spcPts val="0"/>
                </a:spcBef>
                <a:buSzPct val="25000"/>
                <a:buNone/>
              </a:pPr>
              <a:t>‹#›</a:t>
            </a:fld>
            <a:endParaRPr lang="en-US" sz="1050"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1141412" y="618518"/>
            <a:ext cx="9905997" cy="147857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Questrial"/>
              <a:buNone/>
              <a:defRPr sz="3600" b="0" i="0" u="none" strike="noStrike" cap="none">
                <a:solidFill>
                  <a:schemeClr val="lt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4" name="Shape 144"/>
          <p:cNvSpPr txBox="1">
            <a:spLocks noGrp="1"/>
          </p:cNvSpPr>
          <p:nvPr>
            <p:ph type="dt" idx="10"/>
          </p:nvPr>
        </p:nvSpPr>
        <p:spPr>
          <a:xfrm>
            <a:off x="7456921" y="5883276"/>
            <a:ext cx="274319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45" name="Shape 145"/>
          <p:cNvSpPr txBox="1">
            <a:spLocks noGrp="1"/>
          </p:cNvSpPr>
          <p:nvPr>
            <p:ph type="ftr" idx="11"/>
          </p:nvPr>
        </p:nvSpPr>
        <p:spPr>
          <a:xfrm>
            <a:off x="1141411" y="5883275"/>
            <a:ext cx="6239308"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46" name="Shape 146"/>
          <p:cNvSpPr txBox="1">
            <a:spLocks noGrp="1"/>
          </p:cNvSpPr>
          <p:nvPr>
            <p:ph type="sldNum" idx="12"/>
          </p:nvPr>
        </p:nvSpPr>
        <p:spPr>
          <a:xfrm>
            <a:off x="10276321" y="5883273"/>
            <a:ext cx="771088"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chemeClr val="lt1"/>
                </a:solidFill>
                <a:latin typeface="Questrial"/>
                <a:ea typeface="Questrial"/>
                <a:cs typeface="Questrial"/>
                <a:sym typeface="Questrial"/>
              </a:rPr>
              <a:pPr marL="0" marR="0" lvl="0" indent="0" algn="r" rtl="0">
                <a:spcBef>
                  <a:spcPts val="0"/>
                </a:spcBef>
                <a:buSzPct val="25000"/>
                <a:buNone/>
              </a:pPr>
              <a:t>‹#›</a:t>
            </a:fld>
            <a:endParaRPr lang="en-US" sz="1050"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47"/>
        <p:cNvGrpSpPr/>
        <p:nvPr/>
      </p:nvGrpSpPr>
      <p:grpSpPr>
        <a:xfrm>
          <a:off x="0" y="0"/>
          <a:ext cx="0" cy="0"/>
          <a:chOff x="0" y="0"/>
          <a:chExt cx="0" cy="0"/>
        </a:xfrm>
      </p:grpSpPr>
      <p:sp>
        <p:nvSpPr>
          <p:cNvPr id="148" name="Shape 148"/>
          <p:cNvSpPr txBox="1">
            <a:spLocks noGrp="1"/>
          </p:cNvSpPr>
          <p:nvPr>
            <p:ph type="dt" idx="10"/>
          </p:nvPr>
        </p:nvSpPr>
        <p:spPr>
          <a:xfrm>
            <a:off x="7456921" y="5883276"/>
            <a:ext cx="274319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49" name="Shape 149"/>
          <p:cNvSpPr txBox="1">
            <a:spLocks noGrp="1"/>
          </p:cNvSpPr>
          <p:nvPr>
            <p:ph type="ftr" idx="11"/>
          </p:nvPr>
        </p:nvSpPr>
        <p:spPr>
          <a:xfrm>
            <a:off x="1141411" y="5883275"/>
            <a:ext cx="6239308"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50" name="Shape 150"/>
          <p:cNvSpPr txBox="1">
            <a:spLocks noGrp="1"/>
          </p:cNvSpPr>
          <p:nvPr>
            <p:ph type="sldNum" idx="12"/>
          </p:nvPr>
        </p:nvSpPr>
        <p:spPr>
          <a:xfrm>
            <a:off x="10276321" y="5883273"/>
            <a:ext cx="771088"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chemeClr val="lt1"/>
                </a:solidFill>
                <a:latin typeface="Questrial"/>
                <a:ea typeface="Questrial"/>
                <a:cs typeface="Questrial"/>
                <a:sym typeface="Questrial"/>
              </a:rPr>
              <a:pPr marL="0" marR="0" lvl="0" indent="0" algn="r" rtl="0">
                <a:spcBef>
                  <a:spcPts val="0"/>
                </a:spcBef>
                <a:buSzPct val="25000"/>
                <a:buNone/>
              </a:pPr>
              <a:t>‹#›</a:t>
            </a:fld>
            <a:endParaRPr lang="en-US" sz="1050"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1146704" y="609600"/>
            <a:ext cx="3856037" cy="1639883"/>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Questrial"/>
              <a:buNone/>
              <a:defRPr sz="3200" b="0" i="0" u="none" strike="noStrike" cap="none">
                <a:solidFill>
                  <a:schemeClr val="lt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3" name="Shape 153"/>
          <p:cNvSpPr txBox="1">
            <a:spLocks noGrp="1"/>
          </p:cNvSpPr>
          <p:nvPr>
            <p:ph type="body" idx="1"/>
          </p:nvPr>
        </p:nvSpPr>
        <p:spPr>
          <a:xfrm>
            <a:off x="5156200" y="592666"/>
            <a:ext cx="5891208" cy="5198534"/>
          </a:xfrm>
          <a:prstGeom prst="rect">
            <a:avLst/>
          </a:prstGeom>
          <a:noFill/>
          <a:ln>
            <a:noFill/>
          </a:ln>
        </p:spPr>
        <p:txBody>
          <a:bodyPr lIns="91425" tIns="91425" rIns="91425" bIns="91425" anchor="ctr" anchorCtr="0"/>
          <a:lstStyle>
            <a:lvl1pPr marL="228600" marR="0" lvl="0" indent="-38100" algn="l" rtl="0">
              <a:lnSpc>
                <a:spcPct val="120000"/>
              </a:lnSpc>
              <a:spcBef>
                <a:spcPts val="1000"/>
              </a:spcBef>
              <a:buClr>
                <a:schemeClr val="lt1"/>
              </a:buClr>
              <a:buSzPct val="125000"/>
              <a:buFont typeface="Arial"/>
              <a:buChar char="•"/>
              <a:defRPr sz="2400" b="0" i="0" u="none" strike="noStrike" cap="none">
                <a:solidFill>
                  <a:schemeClr val="lt1"/>
                </a:solidFill>
                <a:latin typeface="Questrial"/>
                <a:ea typeface="Questrial"/>
                <a:cs typeface="Questrial"/>
                <a:sym typeface="Questrial"/>
              </a:defRPr>
            </a:lvl1pPr>
            <a:lvl2pPr marL="685800" marR="0" lvl="1" indent="-69850" algn="l" rtl="0">
              <a:lnSpc>
                <a:spcPct val="120000"/>
              </a:lnSpc>
              <a:spcBef>
                <a:spcPts val="500"/>
              </a:spcBef>
              <a:buClr>
                <a:schemeClr val="lt1"/>
              </a:buClr>
              <a:buSzPct val="125000"/>
              <a:buFont typeface="Arial"/>
              <a:buChar char="•"/>
              <a:defRPr sz="2000" b="0" i="0" u="none" strike="noStrike" cap="none">
                <a:solidFill>
                  <a:schemeClr val="lt1"/>
                </a:solidFill>
                <a:latin typeface="Questrial"/>
                <a:ea typeface="Questrial"/>
                <a:cs typeface="Questrial"/>
                <a:sym typeface="Questrial"/>
              </a:defRPr>
            </a:lvl2pPr>
            <a:lvl3pPr marL="1143000" marR="0" lvl="2" indent="-85725" algn="l" rtl="0">
              <a:lnSpc>
                <a:spcPct val="120000"/>
              </a:lnSpc>
              <a:spcBef>
                <a:spcPts val="500"/>
              </a:spcBef>
              <a:buClr>
                <a:schemeClr val="lt1"/>
              </a:buClr>
              <a:buSzPct val="125000"/>
              <a:buFont typeface="Arial"/>
              <a:buChar char="•"/>
              <a:defRPr sz="1800" b="0" i="0" u="none" strike="noStrike" cap="none">
                <a:solidFill>
                  <a:schemeClr val="lt1"/>
                </a:solidFill>
                <a:latin typeface="Questrial"/>
                <a:ea typeface="Questrial"/>
                <a:cs typeface="Questrial"/>
                <a:sym typeface="Questrial"/>
              </a:defRPr>
            </a:lvl3pPr>
            <a:lvl4pPr marL="1600200" marR="0" lvl="3" indent="-101600" algn="l" rtl="0">
              <a:lnSpc>
                <a:spcPct val="120000"/>
              </a:lnSpc>
              <a:spcBef>
                <a:spcPts val="500"/>
              </a:spcBef>
              <a:buClr>
                <a:schemeClr val="lt1"/>
              </a:buClr>
              <a:buSzPct val="125000"/>
              <a:buFont typeface="Arial"/>
              <a:buChar char="•"/>
              <a:defRPr sz="1600" b="0" i="0" u="none" strike="noStrike" cap="none">
                <a:solidFill>
                  <a:schemeClr val="lt1"/>
                </a:solidFill>
                <a:latin typeface="Questrial"/>
                <a:ea typeface="Questrial"/>
                <a:cs typeface="Questrial"/>
                <a:sym typeface="Questrial"/>
              </a:defRPr>
            </a:lvl4pPr>
            <a:lvl5pPr marL="2057400" marR="0" lvl="4" indent="-101600" algn="l" rtl="0">
              <a:lnSpc>
                <a:spcPct val="120000"/>
              </a:lnSpc>
              <a:spcBef>
                <a:spcPts val="500"/>
              </a:spcBef>
              <a:buClr>
                <a:schemeClr val="lt1"/>
              </a:buClr>
              <a:buSzPct val="125000"/>
              <a:buFont typeface="Arial"/>
              <a:buChar char="•"/>
              <a:defRPr sz="1600" b="0" i="0" u="none" strike="noStrike" cap="none">
                <a:solidFill>
                  <a:schemeClr val="lt1"/>
                </a:solidFill>
                <a:latin typeface="Questrial"/>
                <a:ea typeface="Questrial"/>
                <a:cs typeface="Questrial"/>
                <a:sym typeface="Questrial"/>
              </a:defRPr>
            </a:lvl5pPr>
            <a:lvl6pPr marL="2514600" marR="0" lvl="5"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6pPr>
            <a:lvl7pPr marL="2971800" marR="0" lvl="6"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7pPr>
            <a:lvl8pPr marL="3429000" marR="0" lvl="7"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8pPr>
            <a:lvl9pPr marL="3886200" marR="0" lvl="8"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9pPr>
          </a:lstStyle>
          <a:p>
            <a:endParaRPr/>
          </a:p>
        </p:txBody>
      </p:sp>
      <p:sp>
        <p:nvSpPr>
          <p:cNvPr id="154" name="Shape 154"/>
          <p:cNvSpPr txBox="1">
            <a:spLocks noGrp="1"/>
          </p:cNvSpPr>
          <p:nvPr>
            <p:ph type="body" idx="2"/>
          </p:nvPr>
        </p:nvSpPr>
        <p:spPr>
          <a:xfrm>
            <a:off x="1146704" y="2249485"/>
            <a:ext cx="3856037" cy="3541713"/>
          </a:xfrm>
          <a:prstGeom prst="rect">
            <a:avLst/>
          </a:prstGeom>
          <a:noFill/>
          <a:ln>
            <a:noFill/>
          </a:ln>
        </p:spPr>
        <p:txBody>
          <a:bodyPr lIns="91425" tIns="91425" rIns="91425" bIns="91425" anchor="t" anchorCtr="0"/>
          <a:lstStyle>
            <a:lvl1pPr marL="0" marR="0" lvl="0" indent="0" algn="l" rtl="0">
              <a:lnSpc>
                <a:spcPct val="120000"/>
              </a:lnSpc>
              <a:spcBef>
                <a:spcPts val="1000"/>
              </a:spcBef>
              <a:buClr>
                <a:schemeClr val="lt1"/>
              </a:buClr>
              <a:buFont typeface="Arial"/>
              <a:buNone/>
              <a:defRPr sz="1600" b="0" i="0" u="none" strike="noStrike" cap="none">
                <a:solidFill>
                  <a:schemeClr val="lt1"/>
                </a:solidFill>
                <a:latin typeface="Questrial"/>
                <a:ea typeface="Questrial"/>
                <a:cs typeface="Questrial"/>
                <a:sym typeface="Questrial"/>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Questrial"/>
                <a:ea typeface="Questrial"/>
                <a:cs typeface="Questrial"/>
                <a:sym typeface="Questrial"/>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Questrial"/>
                <a:ea typeface="Questrial"/>
                <a:cs typeface="Questrial"/>
                <a:sym typeface="Questrial"/>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9pPr>
          </a:lstStyle>
          <a:p>
            <a:endParaRPr/>
          </a:p>
        </p:txBody>
      </p:sp>
      <p:sp>
        <p:nvSpPr>
          <p:cNvPr id="155" name="Shape 155"/>
          <p:cNvSpPr txBox="1">
            <a:spLocks noGrp="1"/>
          </p:cNvSpPr>
          <p:nvPr>
            <p:ph type="dt" idx="10"/>
          </p:nvPr>
        </p:nvSpPr>
        <p:spPr>
          <a:xfrm>
            <a:off x="7456921" y="5883276"/>
            <a:ext cx="274319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56" name="Shape 156"/>
          <p:cNvSpPr txBox="1">
            <a:spLocks noGrp="1"/>
          </p:cNvSpPr>
          <p:nvPr>
            <p:ph type="ftr" idx="11"/>
          </p:nvPr>
        </p:nvSpPr>
        <p:spPr>
          <a:xfrm>
            <a:off x="1141411" y="5883275"/>
            <a:ext cx="6239308"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57" name="Shape 157"/>
          <p:cNvSpPr txBox="1">
            <a:spLocks noGrp="1"/>
          </p:cNvSpPr>
          <p:nvPr>
            <p:ph type="sldNum" idx="12"/>
          </p:nvPr>
        </p:nvSpPr>
        <p:spPr>
          <a:xfrm>
            <a:off x="10276321" y="5883273"/>
            <a:ext cx="771088"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chemeClr val="lt1"/>
                </a:solidFill>
                <a:latin typeface="Questrial"/>
                <a:ea typeface="Questrial"/>
                <a:cs typeface="Questrial"/>
                <a:sym typeface="Questrial"/>
              </a:rPr>
              <a:pPr marL="0" marR="0" lvl="0" indent="0" algn="r" rtl="0">
                <a:spcBef>
                  <a:spcPts val="0"/>
                </a:spcBef>
                <a:buSzPct val="25000"/>
                <a:buNone/>
              </a:pPr>
              <a:t>‹#›</a:t>
            </a:fld>
            <a:endParaRPr lang="en-US" sz="1050"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1141412" y="609600"/>
            <a:ext cx="5934507" cy="1639885"/>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Questrial"/>
              <a:buNone/>
              <a:defRPr sz="3200" b="0" i="0" u="none" strike="noStrike" cap="none">
                <a:solidFill>
                  <a:schemeClr val="lt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0" name="Shape 160"/>
          <p:cNvSpPr>
            <a:spLocks noGrp="1"/>
          </p:cNvSpPr>
          <p:nvPr>
            <p:ph type="pic" idx="2"/>
          </p:nvPr>
        </p:nvSpPr>
        <p:spPr>
          <a:xfrm>
            <a:off x="7380721" y="609600"/>
            <a:ext cx="3666689" cy="5181599"/>
          </a:xfrm>
          <a:prstGeom prst="round2DiagRect">
            <a:avLst>
              <a:gd name="adj1" fmla="val 5608"/>
              <a:gd name="adj2" fmla="val 0"/>
            </a:avLst>
          </a:prstGeom>
          <a:noFill/>
          <a:ln w="19050" cap="sq" cmpd="sng">
            <a:solidFill>
              <a:srgbClr val="B3FFFF">
                <a:alpha val="60000"/>
              </a:srgbClr>
            </a:solidFill>
            <a:prstDash val="solid"/>
            <a:miter/>
            <a:headEnd type="none" w="med" len="med"/>
            <a:tailEnd type="none" w="med" len="med"/>
          </a:ln>
          <a:effectLst>
            <a:outerShdw blurRad="88900" dist="38100" dir="5400000" algn="t" rotWithShape="0">
              <a:srgbClr val="000000">
                <a:alpha val="40000"/>
              </a:srgbClr>
            </a:outerShdw>
          </a:effectLst>
        </p:spPr>
        <p:txBody>
          <a:bodyPr lIns="91425" tIns="91425" rIns="91425" bIns="91425" anchor="t" anchorCtr="0"/>
          <a:lstStyle>
            <a:lvl1pPr marL="0" marR="0" lvl="0" indent="0" algn="l" rtl="0">
              <a:lnSpc>
                <a:spcPct val="120000"/>
              </a:lnSpc>
              <a:spcBef>
                <a:spcPts val="1000"/>
              </a:spcBef>
              <a:buClr>
                <a:schemeClr val="lt1"/>
              </a:buClr>
              <a:buFont typeface="Arial"/>
              <a:buNone/>
              <a:defRPr sz="3200" b="0" i="0" u="none" strike="noStrike" cap="none">
                <a:solidFill>
                  <a:schemeClr val="lt1"/>
                </a:solidFill>
                <a:latin typeface="Questrial"/>
                <a:ea typeface="Questrial"/>
                <a:cs typeface="Questrial"/>
                <a:sym typeface="Questrial"/>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Questrial"/>
                <a:ea typeface="Questrial"/>
                <a:cs typeface="Questrial"/>
                <a:sym typeface="Questrial"/>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Questrial"/>
                <a:ea typeface="Questrial"/>
                <a:cs typeface="Questrial"/>
                <a:sym typeface="Questrial"/>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Questrial"/>
                <a:ea typeface="Questrial"/>
                <a:cs typeface="Questrial"/>
                <a:sym typeface="Questrial"/>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Questrial"/>
                <a:ea typeface="Questrial"/>
                <a:cs typeface="Questrial"/>
                <a:sym typeface="Questrial"/>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Questrial"/>
                <a:ea typeface="Questrial"/>
                <a:cs typeface="Questrial"/>
                <a:sym typeface="Questrial"/>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Questrial"/>
                <a:ea typeface="Questrial"/>
                <a:cs typeface="Questrial"/>
                <a:sym typeface="Questrial"/>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Questrial"/>
                <a:ea typeface="Questrial"/>
                <a:cs typeface="Questrial"/>
                <a:sym typeface="Questrial"/>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Questrial"/>
                <a:ea typeface="Questrial"/>
                <a:cs typeface="Questrial"/>
                <a:sym typeface="Questrial"/>
              </a:defRPr>
            </a:lvl9pPr>
          </a:lstStyle>
          <a:p>
            <a:endParaRPr/>
          </a:p>
        </p:txBody>
      </p:sp>
      <p:sp>
        <p:nvSpPr>
          <p:cNvPr id="161" name="Shape 161"/>
          <p:cNvSpPr txBox="1">
            <a:spLocks noGrp="1"/>
          </p:cNvSpPr>
          <p:nvPr>
            <p:ph type="body" idx="1"/>
          </p:nvPr>
        </p:nvSpPr>
        <p:spPr>
          <a:xfrm>
            <a:off x="1141409" y="2249485"/>
            <a:ext cx="5934510" cy="3541713"/>
          </a:xfrm>
          <a:prstGeom prst="rect">
            <a:avLst/>
          </a:prstGeom>
          <a:noFill/>
          <a:ln>
            <a:noFill/>
          </a:ln>
        </p:spPr>
        <p:txBody>
          <a:bodyPr lIns="91425" tIns="91425" rIns="91425" bIns="91425" anchor="t" anchorCtr="0"/>
          <a:lstStyle>
            <a:lvl1pPr marL="0" marR="0" lvl="0" indent="0" algn="l" rtl="0">
              <a:lnSpc>
                <a:spcPct val="120000"/>
              </a:lnSpc>
              <a:spcBef>
                <a:spcPts val="1000"/>
              </a:spcBef>
              <a:buClr>
                <a:schemeClr val="lt1"/>
              </a:buClr>
              <a:buFont typeface="Arial"/>
              <a:buNone/>
              <a:defRPr sz="1600" b="0" i="0" u="none" strike="noStrike" cap="none">
                <a:solidFill>
                  <a:schemeClr val="lt1"/>
                </a:solidFill>
                <a:latin typeface="Questrial"/>
                <a:ea typeface="Questrial"/>
                <a:cs typeface="Questrial"/>
                <a:sym typeface="Questrial"/>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Questrial"/>
                <a:ea typeface="Questrial"/>
                <a:cs typeface="Questrial"/>
                <a:sym typeface="Questrial"/>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Questrial"/>
                <a:ea typeface="Questrial"/>
                <a:cs typeface="Questrial"/>
                <a:sym typeface="Questrial"/>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9pPr>
          </a:lstStyle>
          <a:p>
            <a:endParaRPr/>
          </a:p>
        </p:txBody>
      </p:sp>
      <p:sp>
        <p:nvSpPr>
          <p:cNvPr id="162" name="Shape 162"/>
          <p:cNvSpPr txBox="1">
            <a:spLocks noGrp="1"/>
          </p:cNvSpPr>
          <p:nvPr>
            <p:ph type="dt" idx="10"/>
          </p:nvPr>
        </p:nvSpPr>
        <p:spPr>
          <a:xfrm>
            <a:off x="7456921" y="5883276"/>
            <a:ext cx="274319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63" name="Shape 163"/>
          <p:cNvSpPr txBox="1">
            <a:spLocks noGrp="1"/>
          </p:cNvSpPr>
          <p:nvPr>
            <p:ph type="ftr" idx="11"/>
          </p:nvPr>
        </p:nvSpPr>
        <p:spPr>
          <a:xfrm>
            <a:off x="1141411" y="5883275"/>
            <a:ext cx="6239308"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64" name="Shape 164"/>
          <p:cNvSpPr txBox="1">
            <a:spLocks noGrp="1"/>
          </p:cNvSpPr>
          <p:nvPr>
            <p:ph type="sldNum" idx="12"/>
          </p:nvPr>
        </p:nvSpPr>
        <p:spPr>
          <a:xfrm>
            <a:off x="10276321" y="5883273"/>
            <a:ext cx="771088"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chemeClr val="lt1"/>
                </a:solidFill>
                <a:latin typeface="Questrial"/>
                <a:ea typeface="Questrial"/>
                <a:cs typeface="Questrial"/>
                <a:sym typeface="Questrial"/>
              </a:rPr>
              <a:pPr marL="0" marR="0" lvl="0" indent="0" algn="r" rtl="0">
                <a:spcBef>
                  <a:spcPts val="0"/>
                </a:spcBef>
                <a:buSzPct val="25000"/>
                <a:buNone/>
              </a:pPr>
              <a:t>‹#›</a:t>
            </a:fld>
            <a:endParaRPr lang="en-US" sz="1050"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5"/>
        <p:cNvGrpSpPr/>
        <p:nvPr/>
      </p:nvGrpSpPr>
      <p:grpSpPr>
        <a:xfrm>
          <a:off x="0" y="0"/>
          <a:ext cx="0" cy="0"/>
          <a:chOff x="0" y="0"/>
          <a:chExt cx="0" cy="0"/>
        </a:xfrm>
      </p:grpSpPr>
      <p:pic>
        <p:nvPicPr>
          <p:cNvPr id="6" name="Shape 6" descr="\\DROBO-FS\QuickDrops\JB\PPTX NG\Droplets\LightingOverlay.png"/>
          <p:cNvPicPr preferRelativeResize="0"/>
          <p:nvPr/>
        </p:nvPicPr>
        <p:blipFill rotWithShape="1">
          <a:blip r:embed="rId20">
            <a:alphaModFix amt="30000"/>
          </a:blip>
          <a:srcRect/>
          <a:stretch/>
        </p:blipFill>
        <p:spPr>
          <a:xfrm>
            <a:off x="0" y="0"/>
            <a:ext cx="12192003" cy="6858000"/>
          </a:xfrm>
          <a:prstGeom prst="rect">
            <a:avLst/>
          </a:prstGeom>
          <a:noFill/>
          <a:ln>
            <a:noFill/>
          </a:ln>
        </p:spPr>
      </p:pic>
      <p:grpSp>
        <p:nvGrpSpPr>
          <p:cNvPr id="7" name="Shape 7"/>
          <p:cNvGrpSpPr/>
          <p:nvPr/>
        </p:nvGrpSpPr>
        <p:grpSpPr>
          <a:xfrm>
            <a:off x="-14288" y="0"/>
            <a:ext cx="12053888" cy="6858000"/>
            <a:chOff x="-14288" y="0"/>
            <a:chExt cx="12053888" cy="6858000"/>
          </a:xfrm>
        </p:grpSpPr>
        <p:grpSp>
          <p:nvGrpSpPr>
            <p:cNvPr id="8" name="Shape 8"/>
            <p:cNvGrpSpPr/>
            <p:nvPr/>
          </p:nvGrpSpPr>
          <p:grpSpPr>
            <a:xfrm>
              <a:off x="-14288" y="0"/>
              <a:ext cx="1220788" cy="6858000"/>
              <a:chOff x="-14288" y="0"/>
              <a:chExt cx="1220788" cy="6858000"/>
            </a:xfrm>
          </p:grpSpPr>
          <p:sp>
            <p:nvSpPr>
              <p:cNvPr id="9" name="Shape 9"/>
              <p:cNvSpPr/>
              <p:nvPr/>
            </p:nvSpPr>
            <p:spPr>
              <a:xfrm>
                <a:off x="114300" y="4763"/>
                <a:ext cx="23813" cy="2181224"/>
              </a:xfrm>
              <a:prstGeom prst="rect">
                <a:avLst/>
              </a:pr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10" name="Shape 10"/>
              <p:cNvSpPr/>
              <p:nvPr/>
            </p:nvSpPr>
            <p:spPr>
              <a:xfrm>
                <a:off x="33336" y="2176463"/>
                <a:ext cx="190500"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4000" y="108000"/>
                      <a:pt x="108000" y="87000"/>
                      <a:pt x="108000" y="60000"/>
                    </a:cubicBezTo>
                    <a:cubicBezTo>
                      <a:pt x="108000" y="33000"/>
                      <a:pt x="84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28575" y="4021137"/>
                <a:ext cx="190500" cy="188913"/>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6000" y="12000"/>
                      <a:pt x="12000" y="33000"/>
                      <a:pt x="12000" y="60000"/>
                    </a:cubicBezTo>
                    <a:cubicBezTo>
                      <a:pt x="12000" y="87000"/>
                      <a:pt x="36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200025" y="4763"/>
                <a:ext cx="369888" cy="1811337"/>
              </a:xfrm>
              <a:custGeom>
                <a:avLst/>
                <a:gdLst/>
                <a:ahLst/>
                <a:cxnLst/>
                <a:rect l="0" t="0" r="0" b="0"/>
                <a:pathLst>
                  <a:path w="120000" h="120000" extrusionOk="0">
                    <a:moveTo>
                      <a:pt x="112274" y="120000"/>
                    </a:moveTo>
                    <a:lnTo>
                      <a:pt x="0" y="65836"/>
                    </a:lnTo>
                    <a:lnTo>
                      <a:pt x="0" y="0"/>
                    </a:lnTo>
                    <a:lnTo>
                      <a:pt x="7725" y="0"/>
                    </a:lnTo>
                    <a:lnTo>
                      <a:pt x="7725" y="65521"/>
                    </a:lnTo>
                    <a:lnTo>
                      <a:pt x="120000" y="119368"/>
                    </a:lnTo>
                    <a:lnTo>
                      <a:pt x="112274" y="120000"/>
                    </a:lnTo>
                    <a:close/>
                  </a:path>
                </a:pathLst>
              </a:custGeom>
              <a:gradFill>
                <a:gsLst>
                  <a:gs pos="0">
                    <a:schemeClr val="lt2"/>
                  </a:gs>
                  <a:gs pos="100000">
                    <a:srgbClr val="3B95DE"/>
                  </a:gs>
                </a:gsLst>
                <a:lin ang="5400000" scaled="0"/>
              </a:gradFill>
              <a:ln>
                <a:noFill/>
              </a:ln>
            </p:spPr>
          </p:sp>
          <p:sp>
            <p:nvSpPr>
              <p:cNvPr id="13" name="Shape 13"/>
              <p:cNvSpPr/>
              <p:nvPr/>
            </p:nvSpPr>
            <p:spPr>
              <a:xfrm>
                <a:off x="503237" y="1801813"/>
                <a:ext cx="190500" cy="188913"/>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9000" y="0"/>
                      <a:pt x="120000" y="18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4000" y="108000"/>
                      <a:pt x="108000" y="87000"/>
                      <a:pt x="108000" y="60000"/>
                    </a:cubicBezTo>
                    <a:cubicBezTo>
                      <a:pt x="108000" y="27000"/>
                      <a:pt x="93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14" name="Shape 14"/>
              <p:cNvSpPr/>
              <p:nvPr/>
            </p:nvSpPr>
            <p:spPr>
              <a:xfrm>
                <a:off x="285750" y="4763"/>
                <a:ext cx="369888" cy="1430338"/>
              </a:xfrm>
              <a:custGeom>
                <a:avLst/>
                <a:gdLst/>
                <a:ahLst/>
                <a:cxnLst/>
                <a:rect l="0" t="0" r="0" b="0"/>
                <a:pathLst>
                  <a:path w="120000" h="120000" extrusionOk="0">
                    <a:moveTo>
                      <a:pt x="113819" y="120000"/>
                    </a:moveTo>
                    <a:lnTo>
                      <a:pt x="0" y="51009"/>
                    </a:lnTo>
                    <a:lnTo>
                      <a:pt x="0" y="0"/>
                    </a:lnTo>
                    <a:lnTo>
                      <a:pt x="9270" y="0"/>
                    </a:lnTo>
                    <a:lnTo>
                      <a:pt x="9270" y="50610"/>
                    </a:lnTo>
                    <a:lnTo>
                      <a:pt x="120000" y="119200"/>
                    </a:lnTo>
                    <a:lnTo>
                      <a:pt x="113819" y="120000"/>
                    </a:lnTo>
                    <a:close/>
                  </a:path>
                </a:pathLst>
              </a:custGeom>
              <a:gradFill>
                <a:gsLst>
                  <a:gs pos="0">
                    <a:schemeClr val="lt2"/>
                  </a:gs>
                  <a:gs pos="100000">
                    <a:srgbClr val="3B95DE"/>
                  </a:gs>
                </a:gsLst>
                <a:lin ang="5400000" scaled="0"/>
              </a:gradFill>
              <a:ln>
                <a:noFill/>
              </a:ln>
            </p:spPr>
          </p:sp>
          <p:sp>
            <p:nvSpPr>
              <p:cNvPr id="15" name="Shape 15"/>
              <p:cNvSpPr/>
              <p:nvPr/>
            </p:nvSpPr>
            <p:spPr>
              <a:xfrm>
                <a:off x="546100" y="0"/>
                <a:ext cx="152399" cy="912813"/>
              </a:xfrm>
              <a:custGeom>
                <a:avLst/>
                <a:gdLst/>
                <a:ahLst/>
                <a:cxnLst/>
                <a:rect l="0" t="0" r="0" b="0"/>
                <a:pathLst>
                  <a:path w="120000" h="120000" extrusionOk="0">
                    <a:moveTo>
                      <a:pt x="120000" y="120000"/>
                    </a:moveTo>
                    <a:lnTo>
                      <a:pt x="97500" y="120000"/>
                    </a:lnTo>
                    <a:lnTo>
                      <a:pt x="97500" y="40069"/>
                    </a:lnTo>
                    <a:lnTo>
                      <a:pt x="0" y="1252"/>
                    </a:lnTo>
                    <a:lnTo>
                      <a:pt x="18750" y="0"/>
                    </a:lnTo>
                    <a:lnTo>
                      <a:pt x="120000" y="39443"/>
                    </a:lnTo>
                    <a:lnTo>
                      <a:pt x="120000" y="120000"/>
                    </a:lnTo>
                    <a:close/>
                  </a:path>
                </a:pathLst>
              </a:custGeom>
              <a:gradFill>
                <a:gsLst>
                  <a:gs pos="0">
                    <a:schemeClr val="lt2"/>
                  </a:gs>
                  <a:gs pos="100000">
                    <a:srgbClr val="3B95DE"/>
                  </a:gs>
                </a:gsLst>
                <a:lin ang="5400000" scaled="0"/>
              </a:gradFill>
              <a:ln>
                <a:noFill/>
              </a:ln>
            </p:spPr>
          </p:sp>
          <p:sp>
            <p:nvSpPr>
              <p:cNvPr id="16" name="Shape 16"/>
              <p:cNvSpPr/>
              <p:nvPr/>
            </p:nvSpPr>
            <p:spPr>
              <a:xfrm>
                <a:off x="588962" y="1420812"/>
                <a:ext cx="190500"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9000" y="0"/>
                      <a:pt x="120000" y="21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27000"/>
                      <a:pt x="93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17" name="Shape 17"/>
              <p:cNvSpPr/>
              <p:nvPr/>
            </p:nvSpPr>
            <p:spPr>
              <a:xfrm>
                <a:off x="588962" y="903287"/>
                <a:ext cx="190500"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18" name="Shape 18"/>
              <p:cNvSpPr/>
              <p:nvPr/>
            </p:nvSpPr>
            <p:spPr>
              <a:xfrm>
                <a:off x="641350" y="0"/>
                <a:ext cx="422275" cy="527050"/>
              </a:xfrm>
              <a:custGeom>
                <a:avLst/>
                <a:gdLst/>
                <a:ahLst/>
                <a:cxnLst/>
                <a:rect l="0" t="0" r="0" b="0"/>
                <a:pathLst>
                  <a:path w="120000" h="120000" extrusionOk="0">
                    <a:moveTo>
                      <a:pt x="115939" y="119999"/>
                    </a:moveTo>
                    <a:lnTo>
                      <a:pt x="21654" y="44457"/>
                    </a:lnTo>
                    <a:lnTo>
                      <a:pt x="0" y="2168"/>
                    </a:lnTo>
                    <a:lnTo>
                      <a:pt x="6766" y="0"/>
                    </a:lnTo>
                    <a:lnTo>
                      <a:pt x="28421" y="41204"/>
                    </a:lnTo>
                    <a:lnTo>
                      <a:pt x="120000" y="115662"/>
                    </a:lnTo>
                    <a:lnTo>
                      <a:pt x="115939" y="119999"/>
                    </a:lnTo>
                    <a:close/>
                  </a:path>
                </a:pathLst>
              </a:custGeom>
              <a:gradFill>
                <a:gsLst>
                  <a:gs pos="0">
                    <a:schemeClr val="lt2"/>
                  </a:gs>
                  <a:gs pos="100000">
                    <a:srgbClr val="3B95DE"/>
                  </a:gs>
                </a:gsLst>
                <a:lin ang="5400000" scaled="0"/>
              </a:gradFill>
              <a:ln>
                <a:noFill/>
              </a:ln>
            </p:spPr>
          </p:sp>
          <p:sp>
            <p:nvSpPr>
              <p:cNvPr id="19" name="Shape 19"/>
              <p:cNvSpPr/>
              <p:nvPr/>
            </p:nvSpPr>
            <p:spPr>
              <a:xfrm>
                <a:off x="1020762" y="488950"/>
                <a:ext cx="161925" cy="147638"/>
              </a:xfrm>
              <a:custGeom>
                <a:avLst/>
                <a:gdLst/>
                <a:ahLst/>
                <a:cxnLst/>
                <a:rect l="0" t="0" r="0" b="0"/>
                <a:pathLst>
                  <a:path w="120000" h="120000" extrusionOk="0">
                    <a:moveTo>
                      <a:pt x="60000" y="120000"/>
                    </a:moveTo>
                    <a:cubicBezTo>
                      <a:pt x="45882" y="120000"/>
                      <a:pt x="31764" y="116129"/>
                      <a:pt x="21176" y="104516"/>
                    </a:cubicBezTo>
                    <a:cubicBezTo>
                      <a:pt x="0" y="77419"/>
                      <a:pt x="0" y="38709"/>
                      <a:pt x="21176" y="15483"/>
                    </a:cubicBezTo>
                    <a:cubicBezTo>
                      <a:pt x="31764" y="3870"/>
                      <a:pt x="45882" y="0"/>
                      <a:pt x="60000" y="0"/>
                    </a:cubicBezTo>
                    <a:cubicBezTo>
                      <a:pt x="74117" y="0"/>
                      <a:pt x="88235" y="3870"/>
                      <a:pt x="98823" y="15483"/>
                    </a:cubicBezTo>
                    <a:cubicBezTo>
                      <a:pt x="120000" y="38709"/>
                      <a:pt x="120000" y="77419"/>
                      <a:pt x="98823" y="104516"/>
                    </a:cubicBezTo>
                    <a:cubicBezTo>
                      <a:pt x="88235" y="116129"/>
                      <a:pt x="74117" y="120000"/>
                      <a:pt x="60000" y="120000"/>
                    </a:cubicBezTo>
                    <a:close/>
                    <a:moveTo>
                      <a:pt x="60000" y="15483"/>
                    </a:moveTo>
                    <a:cubicBezTo>
                      <a:pt x="49411" y="15483"/>
                      <a:pt x="38823" y="19354"/>
                      <a:pt x="31764" y="27096"/>
                    </a:cubicBezTo>
                    <a:cubicBezTo>
                      <a:pt x="14117" y="46451"/>
                      <a:pt x="14117" y="73548"/>
                      <a:pt x="31764" y="92903"/>
                    </a:cubicBezTo>
                    <a:cubicBezTo>
                      <a:pt x="38823" y="100645"/>
                      <a:pt x="49411" y="104516"/>
                      <a:pt x="60000" y="104516"/>
                    </a:cubicBezTo>
                    <a:cubicBezTo>
                      <a:pt x="70588" y="104516"/>
                      <a:pt x="81176" y="100645"/>
                      <a:pt x="88235" y="92903"/>
                    </a:cubicBezTo>
                    <a:cubicBezTo>
                      <a:pt x="105882" y="73548"/>
                      <a:pt x="105882" y="46451"/>
                      <a:pt x="88235" y="27096"/>
                    </a:cubicBezTo>
                    <a:cubicBezTo>
                      <a:pt x="81176" y="19354"/>
                      <a:pt x="70588" y="15483"/>
                      <a:pt x="60000" y="15483"/>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cxnSp>
            <p:nvCxnSpPr>
              <p:cNvPr id="20" name="Shape 20"/>
              <p:cNvCxnSpPr/>
              <p:nvPr/>
            </p:nvCxnSpPr>
            <p:spPr>
              <a:xfrm>
                <a:off x="-4763" y="9525"/>
                <a:ext cx="0" cy="0"/>
              </a:xfrm>
              <a:prstGeom prst="straightConnector1">
                <a:avLst/>
              </a:prstGeom>
              <a:gradFill>
                <a:gsLst>
                  <a:gs pos="0">
                    <a:schemeClr val="lt2"/>
                  </a:gs>
                  <a:gs pos="100000">
                    <a:srgbClr val="3B95DE"/>
                  </a:gs>
                </a:gsLst>
                <a:lin ang="5400000" scaled="0"/>
              </a:gradFill>
              <a:ln w="9525" cap="flat" cmpd="sng">
                <a:solidFill>
                  <a:srgbClr val="FFFFFF"/>
                </a:solidFill>
                <a:prstDash val="solid"/>
                <a:miter/>
                <a:headEnd type="none" w="med" len="med"/>
                <a:tailEnd type="none" w="med" len="med"/>
              </a:ln>
            </p:spPr>
          </p:cxnSp>
          <p:sp>
            <p:nvSpPr>
              <p:cNvPr id="21" name="Shape 21"/>
              <p:cNvSpPr/>
              <p:nvPr/>
            </p:nvSpPr>
            <p:spPr>
              <a:xfrm>
                <a:off x="9525" y="1801813"/>
                <a:ext cx="123824" cy="127000"/>
              </a:xfrm>
              <a:custGeom>
                <a:avLst/>
                <a:gdLst/>
                <a:ahLst/>
                <a:cxnLst/>
                <a:rect l="0" t="0" r="0" b="0"/>
                <a:pathLst>
                  <a:path w="120000" h="120000" extrusionOk="0">
                    <a:moveTo>
                      <a:pt x="9230" y="120000"/>
                    </a:moveTo>
                    <a:lnTo>
                      <a:pt x="0" y="106500"/>
                    </a:lnTo>
                    <a:lnTo>
                      <a:pt x="106153" y="0"/>
                    </a:lnTo>
                    <a:lnTo>
                      <a:pt x="120000" y="13500"/>
                    </a:lnTo>
                    <a:lnTo>
                      <a:pt x="9230" y="120000"/>
                    </a:lnTo>
                    <a:close/>
                  </a:path>
                </a:pathLst>
              </a:custGeom>
              <a:gradFill>
                <a:gsLst>
                  <a:gs pos="0">
                    <a:schemeClr val="lt2"/>
                  </a:gs>
                  <a:gs pos="100000">
                    <a:srgbClr val="3B95DE"/>
                  </a:gs>
                </a:gsLst>
                <a:lin ang="5400000" scaled="0"/>
              </a:gradFill>
              <a:ln>
                <a:noFill/>
              </a:ln>
            </p:spPr>
          </p:sp>
          <p:sp>
            <p:nvSpPr>
              <p:cNvPr id="22" name="Shape 22"/>
              <p:cNvSpPr/>
              <p:nvPr/>
            </p:nvSpPr>
            <p:spPr>
              <a:xfrm>
                <a:off x="-9525" y="3549650"/>
                <a:ext cx="147638" cy="481013"/>
              </a:xfrm>
              <a:custGeom>
                <a:avLst/>
                <a:gdLst/>
                <a:ahLst/>
                <a:cxnLst/>
                <a:rect l="0" t="0" r="0" b="0"/>
                <a:pathLst>
                  <a:path w="120000" h="120000" extrusionOk="0">
                    <a:moveTo>
                      <a:pt x="120000" y="120000"/>
                    </a:moveTo>
                    <a:lnTo>
                      <a:pt x="100645" y="120000"/>
                    </a:lnTo>
                    <a:lnTo>
                      <a:pt x="100645" y="30891"/>
                    </a:lnTo>
                    <a:lnTo>
                      <a:pt x="0" y="4752"/>
                    </a:lnTo>
                    <a:lnTo>
                      <a:pt x="15483" y="0"/>
                    </a:lnTo>
                    <a:lnTo>
                      <a:pt x="120000" y="27326"/>
                    </a:lnTo>
                    <a:lnTo>
                      <a:pt x="120000" y="120000"/>
                    </a:lnTo>
                    <a:close/>
                  </a:path>
                </a:pathLst>
              </a:custGeom>
              <a:gradFill>
                <a:gsLst>
                  <a:gs pos="0">
                    <a:schemeClr val="lt2"/>
                  </a:gs>
                  <a:gs pos="100000">
                    <a:srgbClr val="3B95DE"/>
                  </a:gs>
                </a:gsLst>
                <a:lin ang="5400000" scaled="0"/>
              </a:gradFill>
              <a:ln>
                <a:noFill/>
              </a:ln>
            </p:spPr>
          </p:sp>
          <p:sp>
            <p:nvSpPr>
              <p:cNvPr id="23" name="Shape 23"/>
              <p:cNvSpPr/>
              <p:nvPr/>
            </p:nvSpPr>
            <p:spPr>
              <a:xfrm>
                <a:off x="128586" y="1382712"/>
                <a:ext cx="142875" cy="476249"/>
              </a:xfrm>
              <a:custGeom>
                <a:avLst/>
                <a:gdLst/>
                <a:ahLst/>
                <a:cxnLst/>
                <a:rect l="0" t="0" r="0" b="0"/>
                <a:pathLst>
                  <a:path w="120000" h="120000" extrusionOk="0">
                    <a:moveTo>
                      <a:pt x="120000" y="120000"/>
                    </a:moveTo>
                    <a:lnTo>
                      <a:pt x="104000" y="120000"/>
                    </a:lnTo>
                    <a:lnTo>
                      <a:pt x="104000" y="33600"/>
                    </a:lnTo>
                    <a:lnTo>
                      <a:pt x="0" y="3600"/>
                    </a:lnTo>
                    <a:lnTo>
                      <a:pt x="12000" y="0"/>
                    </a:lnTo>
                    <a:lnTo>
                      <a:pt x="120000" y="32400"/>
                    </a:lnTo>
                    <a:lnTo>
                      <a:pt x="120000" y="120000"/>
                    </a:lnTo>
                    <a:close/>
                  </a:path>
                </a:pathLst>
              </a:custGeom>
              <a:gradFill>
                <a:gsLst>
                  <a:gs pos="0">
                    <a:schemeClr val="lt2"/>
                  </a:gs>
                  <a:gs pos="100000">
                    <a:srgbClr val="3B95DE"/>
                  </a:gs>
                </a:gsLst>
                <a:lin ang="5400000" scaled="0"/>
              </a:gradFill>
              <a:ln>
                <a:noFill/>
              </a:ln>
            </p:spPr>
          </p:sp>
          <p:sp>
            <p:nvSpPr>
              <p:cNvPr id="24" name="Shape 24"/>
              <p:cNvSpPr/>
              <p:nvPr/>
            </p:nvSpPr>
            <p:spPr>
              <a:xfrm>
                <a:off x="204786" y="1849438"/>
                <a:ext cx="114300" cy="107949"/>
              </a:xfrm>
              <a:custGeom>
                <a:avLst/>
                <a:gdLst/>
                <a:ahLst/>
                <a:cxnLst/>
                <a:rect l="0" t="0" r="0" b="0"/>
                <a:pathLst>
                  <a:path w="120000" h="120000" extrusionOk="0">
                    <a:moveTo>
                      <a:pt x="60000" y="120000"/>
                    </a:moveTo>
                    <a:cubicBezTo>
                      <a:pt x="30000" y="120000"/>
                      <a:pt x="0" y="93913"/>
                      <a:pt x="0" y="62608"/>
                    </a:cubicBezTo>
                    <a:cubicBezTo>
                      <a:pt x="0" y="26086"/>
                      <a:pt x="30000" y="0"/>
                      <a:pt x="60000" y="0"/>
                    </a:cubicBezTo>
                    <a:cubicBezTo>
                      <a:pt x="90000" y="0"/>
                      <a:pt x="120000" y="26086"/>
                      <a:pt x="120000" y="62608"/>
                    </a:cubicBezTo>
                    <a:cubicBezTo>
                      <a:pt x="120000" y="93913"/>
                      <a:pt x="90000" y="120000"/>
                      <a:pt x="60000" y="120000"/>
                    </a:cubicBezTo>
                    <a:close/>
                    <a:moveTo>
                      <a:pt x="60000" y="20869"/>
                    </a:moveTo>
                    <a:cubicBezTo>
                      <a:pt x="40000" y="20869"/>
                      <a:pt x="20000" y="41739"/>
                      <a:pt x="20000" y="62608"/>
                    </a:cubicBezTo>
                    <a:cubicBezTo>
                      <a:pt x="20000" y="83478"/>
                      <a:pt x="40000" y="99130"/>
                      <a:pt x="60000" y="99130"/>
                    </a:cubicBezTo>
                    <a:cubicBezTo>
                      <a:pt x="80000" y="99130"/>
                      <a:pt x="100000" y="83478"/>
                      <a:pt x="100000" y="62608"/>
                    </a:cubicBezTo>
                    <a:cubicBezTo>
                      <a:pt x="100000" y="41739"/>
                      <a:pt x="80000" y="20869"/>
                      <a:pt x="60000" y="20869"/>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a:off x="133350" y="4662487"/>
                <a:ext cx="23813" cy="2181224"/>
              </a:xfrm>
              <a:prstGeom prst="rect">
                <a:avLst/>
              </a:pr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26" name="Shape 26"/>
              <p:cNvSpPr/>
              <p:nvPr/>
            </p:nvSpPr>
            <p:spPr>
              <a:xfrm>
                <a:off x="223837" y="5041900"/>
                <a:ext cx="369888" cy="1801813"/>
              </a:xfrm>
              <a:custGeom>
                <a:avLst/>
                <a:gdLst/>
                <a:ahLst/>
                <a:cxnLst/>
                <a:rect l="0" t="0" r="0" b="0"/>
                <a:pathLst>
                  <a:path w="120000" h="120000" extrusionOk="0">
                    <a:moveTo>
                      <a:pt x="7725" y="120000"/>
                    </a:moveTo>
                    <a:lnTo>
                      <a:pt x="0" y="120000"/>
                    </a:lnTo>
                    <a:lnTo>
                      <a:pt x="0" y="54449"/>
                    </a:lnTo>
                    <a:lnTo>
                      <a:pt x="0" y="54132"/>
                    </a:lnTo>
                    <a:lnTo>
                      <a:pt x="112274" y="0"/>
                    </a:lnTo>
                    <a:lnTo>
                      <a:pt x="120000" y="634"/>
                    </a:lnTo>
                    <a:lnTo>
                      <a:pt x="7725" y="54766"/>
                    </a:lnTo>
                    <a:lnTo>
                      <a:pt x="7725" y="120000"/>
                    </a:lnTo>
                    <a:close/>
                  </a:path>
                </a:pathLst>
              </a:custGeom>
              <a:gradFill>
                <a:gsLst>
                  <a:gs pos="0">
                    <a:schemeClr val="lt2"/>
                  </a:gs>
                  <a:gs pos="100000">
                    <a:srgbClr val="3B95DE"/>
                  </a:gs>
                </a:gsLst>
                <a:lin ang="5400000" scaled="0"/>
              </a:gradFill>
              <a:ln>
                <a:noFill/>
              </a:ln>
            </p:spPr>
          </p:sp>
          <p:sp>
            <p:nvSpPr>
              <p:cNvPr id="27" name="Shape 27"/>
              <p:cNvSpPr/>
              <p:nvPr/>
            </p:nvSpPr>
            <p:spPr>
              <a:xfrm>
                <a:off x="52386" y="4481512"/>
                <a:ext cx="190500"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4000" y="108000"/>
                      <a:pt x="108000" y="87000"/>
                      <a:pt x="108000" y="60000"/>
                    </a:cubicBezTo>
                    <a:cubicBezTo>
                      <a:pt x="108000" y="33000"/>
                      <a:pt x="84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28" name="Shape 28"/>
              <p:cNvSpPr/>
              <p:nvPr/>
            </p:nvSpPr>
            <p:spPr>
              <a:xfrm>
                <a:off x="-14288" y="5627687"/>
                <a:ext cx="85724" cy="1216024"/>
              </a:xfrm>
              <a:custGeom>
                <a:avLst/>
                <a:gdLst/>
                <a:ahLst/>
                <a:cxnLst/>
                <a:rect l="0" t="0" r="0" b="0"/>
                <a:pathLst>
                  <a:path w="120000" h="120000" extrusionOk="0">
                    <a:moveTo>
                      <a:pt x="120000" y="120000"/>
                    </a:moveTo>
                    <a:lnTo>
                      <a:pt x="80000" y="120000"/>
                    </a:lnTo>
                    <a:lnTo>
                      <a:pt x="80000" y="23342"/>
                    </a:lnTo>
                    <a:lnTo>
                      <a:pt x="0" y="469"/>
                    </a:lnTo>
                    <a:lnTo>
                      <a:pt x="40000" y="0"/>
                    </a:lnTo>
                    <a:lnTo>
                      <a:pt x="120000" y="22872"/>
                    </a:lnTo>
                    <a:lnTo>
                      <a:pt x="120000" y="120000"/>
                    </a:lnTo>
                    <a:close/>
                  </a:path>
                </a:pathLst>
              </a:custGeom>
              <a:gradFill>
                <a:gsLst>
                  <a:gs pos="0">
                    <a:schemeClr val="lt2"/>
                  </a:gs>
                  <a:gs pos="100000">
                    <a:srgbClr val="3B95DE"/>
                  </a:gs>
                </a:gsLst>
                <a:lin ang="5400000" scaled="0"/>
              </a:gradFill>
              <a:ln>
                <a:noFill/>
              </a:ln>
            </p:spPr>
          </p:sp>
          <p:sp>
            <p:nvSpPr>
              <p:cNvPr id="29" name="Shape 29"/>
              <p:cNvSpPr/>
              <p:nvPr/>
            </p:nvSpPr>
            <p:spPr>
              <a:xfrm>
                <a:off x="527050" y="4867275"/>
                <a:ext cx="190500" cy="188913"/>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30" name="Shape 30"/>
              <p:cNvSpPr/>
              <p:nvPr/>
            </p:nvSpPr>
            <p:spPr>
              <a:xfrm>
                <a:off x="309562" y="5422900"/>
                <a:ext cx="374649" cy="1425574"/>
              </a:xfrm>
              <a:custGeom>
                <a:avLst/>
                <a:gdLst/>
                <a:ahLst/>
                <a:cxnLst/>
                <a:rect l="0" t="0" r="0" b="0"/>
                <a:pathLst>
                  <a:path w="120000" h="120000" extrusionOk="0">
                    <a:moveTo>
                      <a:pt x="9152" y="120000"/>
                    </a:moveTo>
                    <a:lnTo>
                      <a:pt x="0" y="120000"/>
                    </a:lnTo>
                    <a:lnTo>
                      <a:pt x="0" y="68819"/>
                    </a:lnTo>
                    <a:lnTo>
                      <a:pt x="1525" y="68418"/>
                    </a:lnTo>
                    <a:lnTo>
                      <a:pt x="112372" y="0"/>
                    </a:lnTo>
                    <a:lnTo>
                      <a:pt x="120000" y="801"/>
                    </a:lnTo>
                    <a:lnTo>
                      <a:pt x="9152" y="69220"/>
                    </a:lnTo>
                    <a:lnTo>
                      <a:pt x="9152" y="120000"/>
                    </a:lnTo>
                    <a:close/>
                  </a:path>
                </a:pathLst>
              </a:custGeom>
              <a:gradFill>
                <a:gsLst>
                  <a:gs pos="0">
                    <a:schemeClr val="lt2"/>
                  </a:gs>
                  <a:gs pos="100000">
                    <a:srgbClr val="3B95DE"/>
                  </a:gs>
                </a:gsLst>
                <a:lin ang="5400000" scaled="0"/>
              </a:gradFill>
              <a:ln>
                <a:noFill/>
              </a:ln>
            </p:spPr>
          </p:sp>
          <p:sp>
            <p:nvSpPr>
              <p:cNvPr id="31" name="Shape 31"/>
              <p:cNvSpPr/>
              <p:nvPr/>
            </p:nvSpPr>
            <p:spPr>
              <a:xfrm>
                <a:off x="569912" y="5945187"/>
                <a:ext cx="152399" cy="912813"/>
              </a:xfrm>
              <a:custGeom>
                <a:avLst/>
                <a:gdLst/>
                <a:ahLst/>
                <a:cxnLst/>
                <a:rect l="0" t="0" r="0" b="0"/>
                <a:pathLst>
                  <a:path w="120000" h="120000" extrusionOk="0">
                    <a:moveTo>
                      <a:pt x="18750" y="120000"/>
                    </a:moveTo>
                    <a:lnTo>
                      <a:pt x="0" y="118747"/>
                    </a:lnTo>
                    <a:lnTo>
                      <a:pt x="101250" y="79930"/>
                    </a:lnTo>
                    <a:lnTo>
                      <a:pt x="101250" y="0"/>
                    </a:lnTo>
                    <a:lnTo>
                      <a:pt x="120000" y="0"/>
                    </a:lnTo>
                    <a:lnTo>
                      <a:pt x="120000" y="80556"/>
                    </a:lnTo>
                    <a:lnTo>
                      <a:pt x="18750" y="120000"/>
                    </a:lnTo>
                    <a:close/>
                  </a:path>
                </a:pathLst>
              </a:custGeom>
              <a:gradFill>
                <a:gsLst>
                  <a:gs pos="0">
                    <a:schemeClr val="lt2"/>
                  </a:gs>
                  <a:gs pos="100000">
                    <a:srgbClr val="3B95DE"/>
                  </a:gs>
                </a:gsLst>
                <a:lin ang="5400000" scaled="0"/>
              </a:gradFill>
              <a:ln>
                <a:noFill/>
              </a:ln>
            </p:spPr>
          </p:sp>
          <p:sp>
            <p:nvSpPr>
              <p:cNvPr id="32" name="Shape 32"/>
              <p:cNvSpPr/>
              <p:nvPr/>
            </p:nvSpPr>
            <p:spPr>
              <a:xfrm>
                <a:off x="612775" y="5246687"/>
                <a:ext cx="190500"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6000" y="12000"/>
                      <a:pt x="12000" y="33000"/>
                      <a:pt x="12000" y="60000"/>
                    </a:cubicBezTo>
                    <a:cubicBezTo>
                      <a:pt x="12000" y="87000"/>
                      <a:pt x="36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a:off x="612775" y="5764212"/>
                <a:ext cx="190500"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6000" y="12000"/>
                      <a:pt x="12000" y="33000"/>
                      <a:pt x="12000" y="60000"/>
                    </a:cubicBezTo>
                    <a:cubicBezTo>
                      <a:pt x="12000" y="87000"/>
                      <a:pt x="36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a:off x="669925" y="6330950"/>
                <a:ext cx="417513" cy="517524"/>
              </a:xfrm>
              <a:custGeom>
                <a:avLst/>
                <a:gdLst/>
                <a:ahLst/>
                <a:cxnLst/>
                <a:rect l="0" t="0" r="0" b="0"/>
                <a:pathLst>
                  <a:path w="120000" h="120000" extrusionOk="0">
                    <a:moveTo>
                      <a:pt x="6844" y="120000"/>
                    </a:moveTo>
                    <a:lnTo>
                      <a:pt x="0" y="117791"/>
                    </a:lnTo>
                    <a:lnTo>
                      <a:pt x="20532" y="75828"/>
                    </a:lnTo>
                    <a:lnTo>
                      <a:pt x="21901" y="75828"/>
                    </a:lnTo>
                    <a:lnTo>
                      <a:pt x="115893" y="0"/>
                    </a:lnTo>
                    <a:lnTo>
                      <a:pt x="120000" y="4417"/>
                    </a:lnTo>
                    <a:lnTo>
                      <a:pt x="27376" y="79141"/>
                    </a:lnTo>
                    <a:lnTo>
                      <a:pt x="6844" y="120000"/>
                    </a:lnTo>
                    <a:close/>
                  </a:path>
                </a:pathLst>
              </a:custGeom>
              <a:gradFill>
                <a:gsLst>
                  <a:gs pos="0">
                    <a:schemeClr val="lt2"/>
                  </a:gs>
                  <a:gs pos="100000">
                    <a:srgbClr val="3B95DE"/>
                  </a:gs>
                </a:gsLst>
                <a:lin ang="5400000" scaled="0"/>
              </a:gradFill>
              <a:ln>
                <a:noFill/>
              </a:ln>
            </p:spPr>
          </p:sp>
          <p:sp>
            <p:nvSpPr>
              <p:cNvPr id="35" name="Shape 35"/>
              <p:cNvSpPr/>
              <p:nvPr/>
            </p:nvSpPr>
            <p:spPr>
              <a:xfrm>
                <a:off x="1049337" y="6221412"/>
                <a:ext cx="157162" cy="147638"/>
              </a:xfrm>
              <a:custGeom>
                <a:avLst/>
                <a:gdLst/>
                <a:ahLst/>
                <a:cxnLst/>
                <a:rect l="0" t="0" r="0" b="0"/>
                <a:pathLst>
                  <a:path w="120000" h="120000" extrusionOk="0">
                    <a:moveTo>
                      <a:pt x="58181" y="120000"/>
                    </a:moveTo>
                    <a:cubicBezTo>
                      <a:pt x="43636" y="120000"/>
                      <a:pt x="29090" y="112258"/>
                      <a:pt x="18181" y="100645"/>
                    </a:cubicBezTo>
                    <a:cubicBezTo>
                      <a:pt x="7272" y="92903"/>
                      <a:pt x="0" y="77419"/>
                      <a:pt x="0" y="58064"/>
                    </a:cubicBezTo>
                    <a:cubicBezTo>
                      <a:pt x="0" y="42580"/>
                      <a:pt x="7272" y="27096"/>
                      <a:pt x="18181" y="15483"/>
                    </a:cubicBezTo>
                    <a:cubicBezTo>
                      <a:pt x="29090" y="3870"/>
                      <a:pt x="43636" y="0"/>
                      <a:pt x="58181" y="0"/>
                    </a:cubicBezTo>
                    <a:cubicBezTo>
                      <a:pt x="72727" y="0"/>
                      <a:pt x="87272" y="3870"/>
                      <a:pt x="98181" y="15483"/>
                    </a:cubicBezTo>
                    <a:cubicBezTo>
                      <a:pt x="120000" y="38709"/>
                      <a:pt x="120000" y="77419"/>
                      <a:pt x="98181" y="100645"/>
                    </a:cubicBezTo>
                    <a:cubicBezTo>
                      <a:pt x="87272" y="112258"/>
                      <a:pt x="72727" y="120000"/>
                      <a:pt x="58181" y="120000"/>
                    </a:cubicBezTo>
                    <a:close/>
                    <a:moveTo>
                      <a:pt x="58181" y="15483"/>
                    </a:moveTo>
                    <a:cubicBezTo>
                      <a:pt x="47272" y="15483"/>
                      <a:pt x="36363" y="19354"/>
                      <a:pt x="29090" y="27096"/>
                    </a:cubicBezTo>
                    <a:cubicBezTo>
                      <a:pt x="21818" y="34838"/>
                      <a:pt x="14545" y="46451"/>
                      <a:pt x="14545" y="58064"/>
                    </a:cubicBezTo>
                    <a:cubicBezTo>
                      <a:pt x="14545" y="73548"/>
                      <a:pt x="21818" y="81290"/>
                      <a:pt x="29090" y="92903"/>
                    </a:cubicBezTo>
                    <a:cubicBezTo>
                      <a:pt x="36363" y="100645"/>
                      <a:pt x="47272" y="104516"/>
                      <a:pt x="58181" y="104516"/>
                    </a:cubicBezTo>
                    <a:cubicBezTo>
                      <a:pt x="69090" y="104516"/>
                      <a:pt x="80000" y="100645"/>
                      <a:pt x="87272" y="92903"/>
                    </a:cubicBezTo>
                    <a:cubicBezTo>
                      <a:pt x="105454" y="73548"/>
                      <a:pt x="105454" y="46451"/>
                      <a:pt x="87272" y="27096"/>
                    </a:cubicBezTo>
                    <a:cubicBezTo>
                      <a:pt x="80000" y="19354"/>
                      <a:pt x="69090" y="15483"/>
                      <a:pt x="58181" y="15483"/>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grpSp>
        <p:grpSp>
          <p:nvGrpSpPr>
            <p:cNvPr id="36" name="Shape 36"/>
            <p:cNvGrpSpPr/>
            <p:nvPr/>
          </p:nvGrpSpPr>
          <p:grpSpPr>
            <a:xfrm>
              <a:off x="11364911" y="0"/>
              <a:ext cx="674688" cy="6848476"/>
              <a:chOff x="11364911" y="0"/>
              <a:chExt cx="674688" cy="6848476"/>
            </a:xfrm>
          </p:grpSpPr>
          <p:sp>
            <p:nvSpPr>
              <p:cNvPr id="37" name="Shape 37"/>
              <p:cNvSpPr/>
              <p:nvPr/>
            </p:nvSpPr>
            <p:spPr>
              <a:xfrm>
                <a:off x="11483975" y="0"/>
                <a:ext cx="417513" cy="512762"/>
              </a:xfrm>
              <a:custGeom>
                <a:avLst/>
                <a:gdLst/>
                <a:ahLst/>
                <a:cxnLst/>
                <a:rect l="0" t="0" r="0" b="0"/>
                <a:pathLst>
                  <a:path w="120000" h="120000" extrusionOk="0">
                    <a:moveTo>
                      <a:pt x="5475" y="120000"/>
                    </a:moveTo>
                    <a:lnTo>
                      <a:pt x="0" y="116656"/>
                    </a:lnTo>
                    <a:lnTo>
                      <a:pt x="92623" y="40123"/>
                    </a:lnTo>
                    <a:lnTo>
                      <a:pt x="113155" y="0"/>
                    </a:lnTo>
                    <a:lnTo>
                      <a:pt x="120000" y="2229"/>
                    </a:lnTo>
                    <a:lnTo>
                      <a:pt x="99467" y="43467"/>
                    </a:lnTo>
                    <a:lnTo>
                      <a:pt x="99467" y="43467"/>
                    </a:lnTo>
                    <a:lnTo>
                      <a:pt x="5475" y="120000"/>
                    </a:lnTo>
                    <a:close/>
                  </a:path>
                </a:pathLst>
              </a:custGeom>
              <a:gradFill>
                <a:gsLst>
                  <a:gs pos="0">
                    <a:srgbClr val="82FFFF">
                      <a:alpha val="80000"/>
                    </a:srgbClr>
                  </a:gs>
                  <a:gs pos="100000">
                    <a:srgbClr val="3B95DE">
                      <a:alpha val="60000"/>
                    </a:srgbClr>
                  </a:gs>
                </a:gsLst>
                <a:lin ang="5400000" scaled="0"/>
              </a:gradFill>
              <a:ln>
                <a:noFill/>
              </a:ln>
            </p:spPr>
          </p:sp>
          <p:sp>
            <p:nvSpPr>
              <p:cNvPr id="38" name="Shape 38"/>
              <p:cNvSpPr/>
              <p:nvPr/>
            </p:nvSpPr>
            <p:spPr>
              <a:xfrm>
                <a:off x="11364911" y="474662"/>
                <a:ext cx="157162" cy="152399"/>
              </a:xfrm>
              <a:custGeom>
                <a:avLst/>
                <a:gdLst/>
                <a:ahLst/>
                <a:cxnLst/>
                <a:rect l="0" t="0" r="0" b="0"/>
                <a:pathLst>
                  <a:path w="120000" h="120000" extrusionOk="0">
                    <a:moveTo>
                      <a:pt x="61818" y="120000"/>
                    </a:moveTo>
                    <a:cubicBezTo>
                      <a:pt x="47272" y="120000"/>
                      <a:pt x="32727" y="112500"/>
                      <a:pt x="21818" y="101250"/>
                    </a:cubicBezTo>
                    <a:cubicBezTo>
                      <a:pt x="0" y="78750"/>
                      <a:pt x="0" y="41250"/>
                      <a:pt x="21818" y="18750"/>
                    </a:cubicBezTo>
                    <a:cubicBezTo>
                      <a:pt x="32727" y="7500"/>
                      <a:pt x="47272" y="0"/>
                      <a:pt x="61818" y="0"/>
                    </a:cubicBezTo>
                    <a:cubicBezTo>
                      <a:pt x="76363" y="0"/>
                      <a:pt x="90909" y="7500"/>
                      <a:pt x="101818" y="18750"/>
                    </a:cubicBezTo>
                    <a:cubicBezTo>
                      <a:pt x="112727" y="30000"/>
                      <a:pt x="120000" y="45000"/>
                      <a:pt x="120000" y="60000"/>
                    </a:cubicBezTo>
                    <a:cubicBezTo>
                      <a:pt x="120000" y="75000"/>
                      <a:pt x="112727" y="90000"/>
                      <a:pt x="101818" y="101250"/>
                    </a:cubicBezTo>
                    <a:cubicBezTo>
                      <a:pt x="90909" y="112500"/>
                      <a:pt x="76363" y="120000"/>
                      <a:pt x="61818" y="120000"/>
                    </a:cubicBezTo>
                    <a:close/>
                    <a:moveTo>
                      <a:pt x="61818" y="15000"/>
                    </a:moveTo>
                    <a:cubicBezTo>
                      <a:pt x="50909" y="15000"/>
                      <a:pt x="40000" y="22500"/>
                      <a:pt x="32727" y="30000"/>
                    </a:cubicBezTo>
                    <a:cubicBezTo>
                      <a:pt x="14545" y="45000"/>
                      <a:pt x="14545" y="75000"/>
                      <a:pt x="32727" y="90000"/>
                    </a:cubicBezTo>
                    <a:cubicBezTo>
                      <a:pt x="40000" y="101250"/>
                      <a:pt x="50909" y="105000"/>
                      <a:pt x="61818" y="105000"/>
                    </a:cubicBezTo>
                    <a:cubicBezTo>
                      <a:pt x="72727" y="105000"/>
                      <a:pt x="83636" y="101250"/>
                      <a:pt x="94545" y="90000"/>
                    </a:cubicBezTo>
                    <a:cubicBezTo>
                      <a:pt x="109090" y="75000"/>
                      <a:pt x="109090" y="45000"/>
                      <a:pt x="94545" y="30000"/>
                    </a:cubicBezTo>
                    <a:cubicBezTo>
                      <a:pt x="83636" y="22500"/>
                      <a:pt x="72727" y="15000"/>
                      <a:pt x="61818" y="15000"/>
                    </a:cubicBezTo>
                    <a:close/>
                  </a:path>
                </a:pathLst>
              </a:custGeom>
              <a:gradFill>
                <a:gsLst>
                  <a:gs pos="0">
                    <a:srgbClr val="82FFFF">
                      <a:alpha val="80000"/>
                    </a:srgbClr>
                  </a:gs>
                  <a:gs pos="100000">
                    <a:srgbClr val="3B95DE">
                      <a:alpha val="60000"/>
                    </a:srgbClr>
                  </a:gs>
                </a:gsLst>
                <a:lin ang="5400000" scaled="0"/>
              </a:gradFill>
              <a:ln>
                <a:noFill/>
              </a:ln>
            </p:spPr>
            <p:txBody>
              <a:bodyPr lIns="91425" tIns="91425" rIns="91425" bIns="91425" anchor="ctr" anchorCtr="0">
                <a:noAutofit/>
              </a:bodyPr>
              <a:lstStyle/>
              <a:p>
                <a:pPr lvl="0">
                  <a:spcBef>
                    <a:spcPts val="0"/>
                  </a:spcBef>
                  <a:buNone/>
                </a:pPr>
                <a:endParaRPr/>
              </a:p>
            </p:txBody>
          </p:sp>
          <p:sp>
            <p:nvSpPr>
              <p:cNvPr id="39" name="Shape 39"/>
              <p:cNvSpPr/>
              <p:nvPr/>
            </p:nvSpPr>
            <p:spPr>
              <a:xfrm>
                <a:off x="11631611" y="1539875"/>
                <a:ext cx="188913"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gradFill>
                <a:gsLst>
                  <a:gs pos="0">
                    <a:srgbClr val="82FFFF">
                      <a:alpha val="80000"/>
                    </a:srgbClr>
                  </a:gs>
                  <a:gs pos="100000">
                    <a:srgbClr val="3B95DE">
                      <a:alpha val="60000"/>
                    </a:srgbClr>
                  </a:gs>
                </a:gsLst>
                <a:lin ang="5400000" scaled="0"/>
              </a:gradFill>
              <a:ln>
                <a:noFill/>
              </a:ln>
            </p:spPr>
            <p:txBody>
              <a:bodyPr lIns="91425" tIns="91425" rIns="91425" bIns="91425" anchor="ctr" anchorCtr="0">
                <a:noAutofit/>
              </a:bodyPr>
              <a:lstStyle/>
              <a:p>
                <a:pPr lvl="0">
                  <a:spcBef>
                    <a:spcPts val="0"/>
                  </a:spcBef>
                  <a:buNone/>
                </a:pPr>
                <a:endParaRPr/>
              </a:p>
            </p:txBody>
          </p:sp>
          <p:sp>
            <p:nvSpPr>
              <p:cNvPr id="40" name="Shape 40"/>
              <p:cNvSpPr/>
              <p:nvPr/>
            </p:nvSpPr>
            <p:spPr>
              <a:xfrm>
                <a:off x="11531600" y="5694362"/>
                <a:ext cx="298450" cy="1154112"/>
              </a:xfrm>
              <a:custGeom>
                <a:avLst/>
                <a:gdLst/>
                <a:ahLst/>
                <a:cxnLst/>
                <a:rect l="0" t="0" r="0" b="0"/>
                <a:pathLst>
                  <a:path w="120000" h="120000" extrusionOk="0">
                    <a:moveTo>
                      <a:pt x="9574" y="120000"/>
                    </a:moveTo>
                    <a:lnTo>
                      <a:pt x="0" y="120000"/>
                    </a:lnTo>
                    <a:lnTo>
                      <a:pt x="0" y="67180"/>
                    </a:lnTo>
                    <a:lnTo>
                      <a:pt x="0" y="67180"/>
                    </a:lnTo>
                    <a:lnTo>
                      <a:pt x="112340" y="0"/>
                    </a:lnTo>
                    <a:lnTo>
                      <a:pt x="120000" y="990"/>
                    </a:lnTo>
                    <a:lnTo>
                      <a:pt x="9574" y="67675"/>
                    </a:lnTo>
                    <a:lnTo>
                      <a:pt x="9574" y="120000"/>
                    </a:lnTo>
                    <a:close/>
                  </a:path>
                </a:pathLst>
              </a:custGeom>
              <a:gradFill>
                <a:gsLst>
                  <a:gs pos="0">
                    <a:srgbClr val="82FFFF">
                      <a:alpha val="80000"/>
                    </a:srgbClr>
                  </a:gs>
                  <a:gs pos="100000">
                    <a:srgbClr val="3B95DE">
                      <a:alpha val="60000"/>
                    </a:srgbClr>
                  </a:gs>
                </a:gsLst>
                <a:lin ang="5400000" scaled="0"/>
              </a:gradFill>
              <a:ln>
                <a:noFill/>
              </a:ln>
            </p:spPr>
          </p:sp>
          <p:sp>
            <p:nvSpPr>
              <p:cNvPr id="41" name="Shape 41"/>
              <p:cNvSpPr/>
              <p:nvPr/>
            </p:nvSpPr>
            <p:spPr>
              <a:xfrm>
                <a:off x="11772900" y="5551487"/>
                <a:ext cx="157162" cy="155574"/>
              </a:xfrm>
              <a:custGeom>
                <a:avLst/>
                <a:gdLst/>
                <a:ahLst/>
                <a:cxnLst/>
                <a:rect l="0" t="0" r="0" b="0"/>
                <a:pathLst>
                  <a:path w="120000" h="120000" extrusionOk="0">
                    <a:moveTo>
                      <a:pt x="61818" y="120000"/>
                    </a:moveTo>
                    <a:cubicBezTo>
                      <a:pt x="29090" y="120000"/>
                      <a:pt x="0" y="90909"/>
                      <a:pt x="0" y="58181"/>
                    </a:cubicBezTo>
                    <a:cubicBezTo>
                      <a:pt x="0" y="25454"/>
                      <a:pt x="29090" y="0"/>
                      <a:pt x="61818" y="0"/>
                    </a:cubicBezTo>
                    <a:cubicBezTo>
                      <a:pt x="94545" y="0"/>
                      <a:pt x="120000" y="25454"/>
                      <a:pt x="120000" y="58181"/>
                    </a:cubicBezTo>
                    <a:cubicBezTo>
                      <a:pt x="120000" y="90909"/>
                      <a:pt x="94545" y="120000"/>
                      <a:pt x="61818" y="120000"/>
                    </a:cubicBezTo>
                    <a:close/>
                    <a:moveTo>
                      <a:pt x="61818" y="14545"/>
                    </a:moveTo>
                    <a:cubicBezTo>
                      <a:pt x="36363" y="14545"/>
                      <a:pt x="14545" y="32727"/>
                      <a:pt x="14545" y="58181"/>
                    </a:cubicBezTo>
                    <a:cubicBezTo>
                      <a:pt x="14545" y="83636"/>
                      <a:pt x="36363" y="105454"/>
                      <a:pt x="61818" y="105454"/>
                    </a:cubicBezTo>
                    <a:cubicBezTo>
                      <a:pt x="83636" y="105454"/>
                      <a:pt x="105454" y="83636"/>
                      <a:pt x="105454" y="58181"/>
                    </a:cubicBezTo>
                    <a:cubicBezTo>
                      <a:pt x="105454" y="32727"/>
                      <a:pt x="83636" y="14545"/>
                      <a:pt x="61818" y="14545"/>
                    </a:cubicBezTo>
                    <a:close/>
                  </a:path>
                </a:pathLst>
              </a:custGeom>
              <a:gradFill>
                <a:gsLst>
                  <a:gs pos="0">
                    <a:srgbClr val="82FFFF">
                      <a:alpha val="80000"/>
                    </a:srgbClr>
                  </a:gs>
                  <a:gs pos="100000">
                    <a:srgbClr val="3B95DE">
                      <a:alpha val="60000"/>
                    </a:srgbClr>
                  </a:gs>
                </a:gsLst>
                <a:lin ang="5400000" scaled="0"/>
              </a:gradFill>
              <a:ln>
                <a:noFill/>
              </a:ln>
            </p:spPr>
            <p:txBody>
              <a:bodyPr lIns="91425" tIns="91425" rIns="91425" bIns="91425" anchor="ctr" anchorCtr="0">
                <a:noAutofit/>
              </a:bodyPr>
              <a:lstStyle/>
              <a:p>
                <a:pPr lvl="0">
                  <a:spcBef>
                    <a:spcPts val="0"/>
                  </a:spcBef>
                  <a:buNone/>
                </a:pPr>
                <a:endParaRPr/>
              </a:p>
            </p:txBody>
          </p:sp>
          <p:sp>
            <p:nvSpPr>
              <p:cNvPr id="42" name="Shape 42"/>
              <p:cNvSpPr/>
              <p:nvPr/>
            </p:nvSpPr>
            <p:spPr>
              <a:xfrm>
                <a:off x="11710986" y="4763"/>
                <a:ext cx="304799" cy="1544638"/>
              </a:xfrm>
              <a:custGeom>
                <a:avLst/>
                <a:gdLst/>
                <a:ahLst/>
                <a:cxnLst/>
                <a:rect l="0" t="0" r="0" b="0"/>
                <a:pathLst>
                  <a:path w="120000" h="120000" extrusionOk="0">
                    <a:moveTo>
                      <a:pt x="9375" y="120000"/>
                    </a:moveTo>
                    <a:lnTo>
                      <a:pt x="0" y="120000"/>
                    </a:lnTo>
                    <a:lnTo>
                      <a:pt x="0" y="97430"/>
                    </a:lnTo>
                    <a:lnTo>
                      <a:pt x="108750" y="75724"/>
                    </a:lnTo>
                    <a:lnTo>
                      <a:pt x="108750" y="0"/>
                    </a:lnTo>
                    <a:lnTo>
                      <a:pt x="120000" y="0"/>
                    </a:lnTo>
                    <a:lnTo>
                      <a:pt x="120000" y="76464"/>
                    </a:lnTo>
                    <a:lnTo>
                      <a:pt x="9375" y="98170"/>
                    </a:lnTo>
                    <a:lnTo>
                      <a:pt x="9375" y="120000"/>
                    </a:lnTo>
                    <a:close/>
                  </a:path>
                </a:pathLst>
              </a:custGeom>
              <a:gradFill>
                <a:gsLst>
                  <a:gs pos="0">
                    <a:srgbClr val="82FFFF">
                      <a:alpha val="80000"/>
                    </a:srgbClr>
                  </a:gs>
                  <a:gs pos="100000">
                    <a:srgbClr val="3B95DE">
                      <a:alpha val="60000"/>
                    </a:srgbClr>
                  </a:gs>
                </a:gsLst>
                <a:lin ang="5400000" scaled="0"/>
              </a:gradFill>
              <a:ln>
                <a:noFill/>
              </a:ln>
            </p:spPr>
          </p:sp>
          <p:sp>
            <p:nvSpPr>
              <p:cNvPr id="43" name="Shape 43"/>
              <p:cNvSpPr/>
              <p:nvPr/>
            </p:nvSpPr>
            <p:spPr>
              <a:xfrm>
                <a:off x="11636375" y="4867275"/>
                <a:ext cx="188913" cy="188913"/>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gradFill>
                <a:gsLst>
                  <a:gs pos="0">
                    <a:srgbClr val="82FFFF">
                      <a:alpha val="80000"/>
                    </a:srgbClr>
                  </a:gs>
                  <a:gs pos="100000">
                    <a:srgbClr val="3B95DE">
                      <a:alpha val="60000"/>
                    </a:srgbClr>
                  </a:gs>
                </a:gsLst>
                <a:lin ang="5400000" scaled="0"/>
              </a:gradFill>
              <a:ln>
                <a:noFill/>
              </a:ln>
            </p:spPr>
            <p:txBody>
              <a:bodyPr lIns="91425" tIns="91425" rIns="91425" bIns="91425" anchor="ctr" anchorCtr="0">
                <a:noAutofit/>
              </a:bodyPr>
              <a:lstStyle/>
              <a:p>
                <a:pPr lvl="0">
                  <a:spcBef>
                    <a:spcPts val="0"/>
                  </a:spcBef>
                  <a:buNone/>
                </a:pPr>
                <a:endParaRPr/>
              </a:p>
            </p:txBody>
          </p:sp>
          <p:sp>
            <p:nvSpPr>
              <p:cNvPr id="44" name="Shape 44"/>
              <p:cNvSpPr/>
              <p:nvPr/>
            </p:nvSpPr>
            <p:spPr>
              <a:xfrm>
                <a:off x="11441111" y="5046662"/>
                <a:ext cx="307974" cy="1801813"/>
              </a:xfrm>
              <a:custGeom>
                <a:avLst/>
                <a:gdLst/>
                <a:ahLst/>
                <a:cxnLst/>
                <a:rect l="0" t="0" r="0" b="0"/>
                <a:pathLst>
                  <a:path w="120000" h="120000" extrusionOk="0">
                    <a:moveTo>
                      <a:pt x="11134" y="120000"/>
                    </a:moveTo>
                    <a:lnTo>
                      <a:pt x="0" y="120000"/>
                    </a:lnTo>
                    <a:lnTo>
                      <a:pt x="0" y="37427"/>
                    </a:lnTo>
                    <a:lnTo>
                      <a:pt x="108865" y="18713"/>
                    </a:lnTo>
                    <a:lnTo>
                      <a:pt x="108865" y="0"/>
                    </a:lnTo>
                    <a:lnTo>
                      <a:pt x="120000" y="0"/>
                    </a:lnTo>
                    <a:lnTo>
                      <a:pt x="120000" y="19348"/>
                    </a:lnTo>
                    <a:lnTo>
                      <a:pt x="11134" y="38061"/>
                    </a:lnTo>
                    <a:lnTo>
                      <a:pt x="11134" y="120000"/>
                    </a:lnTo>
                    <a:close/>
                  </a:path>
                </a:pathLst>
              </a:custGeom>
              <a:gradFill>
                <a:gsLst>
                  <a:gs pos="0">
                    <a:srgbClr val="82FFFF">
                      <a:alpha val="80000"/>
                    </a:srgbClr>
                  </a:gs>
                  <a:gs pos="100000">
                    <a:srgbClr val="3B95DE">
                      <a:alpha val="60000"/>
                    </a:srgbClr>
                  </a:gs>
                </a:gsLst>
                <a:lin ang="5400000" scaled="0"/>
              </a:gradFill>
              <a:ln>
                <a:noFill/>
              </a:ln>
            </p:spPr>
          </p:sp>
          <p:sp>
            <p:nvSpPr>
              <p:cNvPr id="45" name="Shape 45"/>
              <p:cNvSpPr/>
              <p:nvPr/>
            </p:nvSpPr>
            <p:spPr>
              <a:xfrm>
                <a:off x="11849100" y="6416675"/>
                <a:ext cx="190500" cy="188913"/>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6000" y="12000"/>
                      <a:pt x="12000" y="33000"/>
                      <a:pt x="12000" y="60000"/>
                    </a:cubicBezTo>
                    <a:cubicBezTo>
                      <a:pt x="12000" y="87000"/>
                      <a:pt x="36000" y="108000"/>
                      <a:pt x="60000" y="108000"/>
                    </a:cubicBezTo>
                    <a:cubicBezTo>
                      <a:pt x="87000" y="108000"/>
                      <a:pt x="108000" y="87000"/>
                      <a:pt x="108000" y="60000"/>
                    </a:cubicBezTo>
                    <a:cubicBezTo>
                      <a:pt x="108000" y="33000"/>
                      <a:pt x="87000" y="12000"/>
                      <a:pt x="60000" y="12000"/>
                    </a:cubicBezTo>
                    <a:close/>
                  </a:path>
                </a:pathLst>
              </a:custGeom>
              <a:gradFill>
                <a:gsLst>
                  <a:gs pos="0">
                    <a:srgbClr val="82FFFF">
                      <a:alpha val="80000"/>
                    </a:srgbClr>
                  </a:gs>
                  <a:gs pos="100000">
                    <a:srgbClr val="3B95DE">
                      <a:alpha val="60000"/>
                    </a:srgbClr>
                  </a:gs>
                </a:gsLst>
                <a:lin ang="5400000" scaled="0"/>
              </a:gradFill>
              <a:ln>
                <a:noFill/>
              </a:ln>
            </p:spPr>
            <p:txBody>
              <a:bodyPr lIns="91425" tIns="91425" rIns="91425" bIns="91425" anchor="ctr" anchorCtr="0">
                <a:noAutofit/>
              </a:bodyPr>
              <a:lstStyle/>
              <a:p>
                <a:pPr lvl="0">
                  <a:spcBef>
                    <a:spcPts val="0"/>
                  </a:spcBef>
                  <a:buNone/>
                </a:pPr>
                <a:endParaRPr/>
              </a:p>
            </p:txBody>
          </p:sp>
          <p:sp>
            <p:nvSpPr>
              <p:cNvPr id="46" name="Shape 46"/>
              <p:cNvSpPr/>
              <p:nvPr/>
            </p:nvSpPr>
            <p:spPr>
              <a:xfrm>
                <a:off x="11939586" y="6596063"/>
                <a:ext cx="23813" cy="252412"/>
              </a:xfrm>
              <a:prstGeom prst="rect">
                <a:avLst/>
              </a:prstGeom>
              <a:gradFill>
                <a:gsLst>
                  <a:gs pos="0">
                    <a:srgbClr val="82FFFF">
                      <a:alpha val="80000"/>
                    </a:srgbClr>
                  </a:gs>
                  <a:gs pos="100000">
                    <a:srgbClr val="3B95DE">
                      <a:alpha val="60000"/>
                    </a:srgbClr>
                  </a:gs>
                </a:gsLst>
                <a:lin ang="5400000" scaled="0"/>
              </a:gradFill>
              <a:ln>
                <a:noFill/>
              </a:ln>
            </p:spPr>
            <p:txBody>
              <a:bodyPr lIns="91425" tIns="91425" rIns="91425" bIns="91425" anchor="ctr" anchorCtr="0">
                <a:noAutofit/>
              </a:bodyPr>
              <a:lstStyle/>
              <a:p>
                <a:pPr lvl="0">
                  <a:spcBef>
                    <a:spcPts val="0"/>
                  </a:spcBef>
                  <a:buNone/>
                </a:pPr>
                <a:endParaRPr/>
              </a:p>
            </p:txBody>
          </p:sp>
        </p:grpSp>
      </p:grpSp>
      <p:sp>
        <p:nvSpPr>
          <p:cNvPr id="47" name="Shape 47"/>
          <p:cNvSpPr txBox="1">
            <a:spLocks noGrp="1"/>
          </p:cNvSpPr>
          <p:nvPr>
            <p:ph type="title"/>
          </p:nvPr>
        </p:nvSpPr>
        <p:spPr>
          <a:xfrm>
            <a:off x="1141412" y="618518"/>
            <a:ext cx="9905997" cy="147857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Questrial"/>
              <a:buNone/>
              <a:defRPr sz="3600" b="0" i="0" u="none" strike="noStrike" cap="none">
                <a:solidFill>
                  <a:schemeClr val="lt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8" name="Shape 48"/>
          <p:cNvSpPr txBox="1">
            <a:spLocks noGrp="1"/>
          </p:cNvSpPr>
          <p:nvPr>
            <p:ph type="body" idx="1"/>
          </p:nvPr>
        </p:nvSpPr>
        <p:spPr>
          <a:xfrm>
            <a:off x="1141412" y="2249486"/>
            <a:ext cx="9905998" cy="3541713"/>
          </a:xfrm>
          <a:prstGeom prst="rect">
            <a:avLst/>
          </a:prstGeom>
          <a:noFill/>
          <a:ln>
            <a:noFill/>
          </a:ln>
        </p:spPr>
        <p:txBody>
          <a:bodyPr lIns="91425" tIns="91425" rIns="91425" bIns="91425" anchor="t" anchorCtr="0"/>
          <a:lstStyle>
            <a:lvl1pPr marL="228600" marR="0" lvl="0" indent="-38100" algn="l" rtl="0">
              <a:lnSpc>
                <a:spcPct val="120000"/>
              </a:lnSpc>
              <a:spcBef>
                <a:spcPts val="1000"/>
              </a:spcBef>
              <a:buClr>
                <a:schemeClr val="lt1"/>
              </a:buClr>
              <a:buSzPct val="125000"/>
              <a:buFont typeface="Arial"/>
              <a:buChar char="•"/>
              <a:defRPr sz="2400" b="0" i="0" u="none" strike="noStrike" cap="none">
                <a:solidFill>
                  <a:schemeClr val="lt1"/>
                </a:solidFill>
                <a:latin typeface="Questrial"/>
                <a:ea typeface="Questrial"/>
                <a:cs typeface="Questrial"/>
                <a:sym typeface="Questrial"/>
              </a:defRPr>
            </a:lvl1pPr>
            <a:lvl2pPr marL="685800" marR="0" lvl="1" indent="-69850" algn="l" rtl="0">
              <a:lnSpc>
                <a:spcPct val="120000"/>
              </a:lnSpc>
              <a:spcBef>
                <a:spcPts val="500"/>
              </a:spcBef>
              <a:buClr>
                <a:schemeClr val="lt1"/>
              </a:buClr>
              <a:buSzPct val="125000"/>
              <a:buFont typeface="Arial"/>
              <a:buChar char="•"/>
              <a:defRPr sz="2000" b="0" i="0" u="none" strike="noStrike" cap="none">
                <a:solidFill>
                  <a:schemeClr val="lt1"/>
                </a:solidFill>
                <a:latin typeface="Questrial"/>
                <a:ea typeface="Questrial"/>
                <a:cs typeface="Questrial"/>
                <a:sym typeface="Questrial"/>
              </a:defRPr>
            </a:lvl2pPr>
            <a:lvl3pPr marL="1143000" marR="0" lvl="2" indent="-85725" algn="l" rtl="0">
              <a:lnSpc>
                <a:spcPct val="120000"/>
              </a:lnSpc>
              <a:spcBef>
                <a:spcPts val="500"/>
              </a:spcBef>
              <a:buClr>
                <a:schemeClr val="lt1"/>
              </a:buClr>
              <a:buSzPct val="125000"/>
              <a:buFont typeface="Arial"/>
              <a:buChar char="•"/>
              <a:defRPr sz="1800" b="0" i="0" u="none" strike="noStrike" cap="none">
                <a:solidFill>
                  <a:schemeClr val="lt1"/>
                </a:solidFill>
                <a:latin typeface="Questrial"/>
                <a:ea typeface="Questrial"/>
                <a:cs typeface="Questrial"/>
                <a:sym typeface="Questrial"/>
              </a:defRPr>
            </a:lvl3pPr>
            <a:lvl4pPr marL="1600200" marR="0" lvl="3" indent="-101600" algn="l" rtl="0">
              <a:lnSpc>
                <a:spcPct val="120000"/>
              </a:lnSpc>
              <a:spcBef>
                <a:spcPts val="500"/>
              </a:spcBef>
              <a:buClr>
                <a:schemeClr val="lt1"/>
              </a:buClr>
              <a:buSzPct val="125000"/>
              <a:buFont typeface="Arial"/>
              <a:buChar char="•"/>
              <a:defRPr sz="1600" b="0" i="0" u="none" strike="noStrike" cap="none">
                <a:solidFill>
                  <a:schemeClr val="lt1"/>
                </a:solidFill>
                <a:latin typeface="Questrial"/>
                <a:ea typeface="Questrial"/>
                <a:cs typeface="Questrial"/>
                <a:sym typeface="Questrial"/>
              </a:defRPr>
            </a:lvl4pPr>
            <a:lvl5pPr marL="2057400" marR="0" lvl="4" indent="-101600" algn="l" rtl="0">
              <a:lnSpc>
                <a:spcPct val="120000"/>
              </a:lnSpc>
              <a:spcBef>
                <a:spcPts val="500"/>
              </a:spcBef>
              <a:buClr>
                <a:schemeClr val="lt1"/>
              </a:buClr>
              <a:buSzPct val="125000"/>
              <a:buFont typeface="Arial"/>
              <a:buChar char="•"/>
              <a:defRPr sz="1600" b="0" i="0" u="none" strike="noStrike" cap="none">
                <a:solidFill>
                  <a:schemeClr val="lt1"/>
                </a:solidFill>
                <a:latin typeface="Questrial"/>
                <a:ea typeface="Questrial"/>
                <a:cs typeface="Questrial"/>
                <a:sym typeface="Questrial"/>
              </a:defRPr>
            </a:lvl5pPr>
            <a:lvl6pPr marL="2514600" marR="0" lvl="5"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6pPr>
            <a:lvl7pPr marL="2971800" marR="0" lvl="6"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7pPr>
            <a:lvl8pPr marL="3429000" marR="0" lvl="7"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8pPr>
            <a:lvl9pPr marL="3886200" marR="0" lvl="8"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9pPr>
          </a:lstStyle>
          <a:p>
            <a:endParaRPr/>
          </a:p>
        </p:txBody>
      </p:sp>
      <p:sp>
        <p:nvSpPr>
          <p:cNvPr id="49" name="Shape 49"/>
          <p:cNvSpPr txBox="1">
            <a:spLocks noGrp="1"/>
          </p:cNvSpPr>
          <p:nvPr>
            <p:ph type="dt" idx="10"/>
          </p:nvPr>
        </p:nvSpPr>
        <p:spPr>
          <a:xfrm>
            <a:off x="7456921" y="5883276"/>
            <a:ext cx="274319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50" name="Shape 50"/>
          <p:cNvSpPr txBox="1">
            <a:spLocks noGrp="1"/>
          </p:cNvSpPr>
          <p:nvPr>
            <p:ph type="ftr" idx="11"/>
          </p:nvPr>
        </p:nvSpPr>
        <p:spPr>
          <a:xfrm>
            <a:off x="1141411" y="5883275"/>
            <a:ext cx="6239308"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51" name="Shape 51"/>
          <p:cNvSpPr txBox="1">
            <a:spLocks noGrp="1"/>
          </p:cNvSpPr>
          <p:nvPr>
            <p:ph type="sldNum" idx="12"/>
          </p:nvPr>
        </p:nvSpPr>
        <p:spPr>
          <a:xfrm>
            <a:off x="10276321" y="5883273"/>
            <a:ext cx="771088"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chemeClr val="lt1"/>
                </a:solidFill>
                <a:latin typeface="Questrial"/>
                <a:ea typeface="Questrial"/>
                <a:cs typeface="Questrial"/>
                <a:sym typeface="Questrial"/>
              </a:rPr>
              <a:pPr marL="0" marR="0" lvl="0" indent="0" algn="r" rtl="0">
                <a:spcBef>
                  <a:spcPts val="0"/>
                </a:spcBef>
                <a:buSzPct val="25000"/>
                <a:buNone/>
              </a:pPr>
              <a:t>‹#›</a:t>
            </a:fld>
            <a:endParaRPr lang="en-US" sz="1050" b="0" i="0" u="none" strike="noStrike" cap="none">
              <a:solidFill>
                <a:schemeClr val="lt1"/>
              </a:solidFill>
              <a:latin typeface="Questrial"/>
              <a:ea typeface="Questrial"/>
              <a:cs typeface="Questrial"/>
              <a:sym typeface="Quest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ctrTitle"/>
          </p:nvPr>
        </p:nvSpPr>
        <p:spPr>
          <a:xfrm>
            <a:off x="1876424" y="1122362"/>
            <a:ext cx="8791575" cy="23876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lt1"/>
              </a:buClr>
              <a:buSzPct val="25000"/>
              <a:buFont typeface="Times New Roman"/>
              <a:buNone/>
            </a:pPr>
            <a:r>
              <a:rPr lang="en-US" sz="4800" b="0" i="0" u="none" strike="noStrike" cap="none">
                <a:solidFill>
                  <a:schemeClr val="lt1"/>
                </a:solidFill>
                <a:latin typeface="Times New Roman"/>
                <a:ea typeface="Times New Roman"/>
                <a:cs typeface="Times New Roman"/>
                <a:sym typeface="Times New Roman"/>
              </a:rPr>
              <a:t>JITSU: JUST-IN-TIME SUMMONING OF UNIKERNELS</a:t>
            </a:r>
          </a:p>
        </p:txBody>
      </p:sp>
      <p:sp>
        <p:nvSpPr>
          <p:cNvPr id="235" name="Shape 235"/>
          <p:cNvSpPr txBox="1">
            <a:spLocks noGrp="1"/>
          </p:cNvSpPr>
          <p:nvPr>
            <p:ph type="subTitle" idx="1"/>
          </p:nvPr>
        </p:nvSpPr>
        <p:spPr>
          <a:xfrm>
            <a:off x="1876424" y="3602037"/>
            <a:ext cx="8791575" cy="1655761"/>
          </a:xfrm>
          <a:prstGeom prst="rect">
            <a:avLst/>
          </a:prstGeom>
          <a:noFill/>
          <a:ln>
            <a:noFill/>
          </a:ln>
        </p:spPr>
        <p:txBody>
          <a:bodyPr lIns="91425" tIns="45700" rIns="91425" bIns="45700" anchor="t" anchorCtr="0">
            <a:noAutofit/>
          </a:bodyPr>
          <a:lstStyle/>
          <a:p>
            <a:pPr marL="0" marR="0" lvl="0" indent="0" algn="ctr" rtl="0">
              <a:lnSpc>
                <a:spcPct val="120000"/>
              </a:lnSpc>
              <a:spcBef>
                <a:spcPts val="0"/>
              </a:spcBef>
              <a:buClr>
                <a:schemeClr val="lt2"/>
              </a:buClr>
              <a:buSzPct val="25000"/>
              <a:buFont typeface="Arial"/>
              <a:buNone/>
            </a:pPr>
            <a:r>
              <a:rPr lang="en-US" sz="2000" b="0" i="0" u="none" strike="noStrike" cap="none">
                <a:solidFill>
                  <a:schemeClr val="lt2"/>
                </a:solidFill>
                <a:latin typeface="Times New Roman"/>
                <a:ea typeface="Times New Roman"/>
                <a:cs typeface="Times New Roman"/>
                <a:sym typeface="Times New Roman"/>
              </a:rPr>
              <a:t>CS 5523 – OPERATING SYSTEMS</a:t>
            </a:r>
          </a:p>
          <a:p>
            <a:pPr marL="0" marR="0" lvl="0" indent="0" algn="ctr" rtl="0">
              <a:lnSpc>
                <a:spcPct val="120000"/>
              </a:lnSpc>
              <a:spcBef>
                <a:spcPts val="0"/>
              </a:spcBef>
              <a:buClr>
                <a:schemeClr val="lt2"/>
              </a:buClr>
              <a:buSzPct val="25000"/>
              <a:buFont typeface="Arial"/>
              <a:buNone/>
            </a:pPr>
            <a:endParaRPr>
              <a:latin typeface="Times New Roman"/>
              <a:ea typeface="Times New Roman"/>
              <a:cs typeface="Times New Roman"/>
              <a:sym typeface="Times New Roman"/>
            </a:endParaRPr>
          </a:p>
          <a:p>
            <a:pPr marL="0" marR="0" lvl="0" indent="0" algn="ctr" rtl="0">
              <a:lnSpc>
                <a:spcPct val="120000"/>
              </a:lnSpc>
              <a:spcBef>
                <a:spcPts val="0"/>
              </a:spcBef>
              <a:buClr>
                <a:schemeClr val="lt2"/>
              </a:buClr>
              <a:buSzPct val="25000"/>
              <a:buFont typeface="Arial"/>
              <a:buNone/>
            </a:pPr>
            <a:r>
              <a:rPr lang="en-US">
                <a:latin typeface="Times New Roman"/>
                <a:ea typeface="Times New Roman"/>
                <a:cs typeface="Times New Roman"/>
                <a:sym typeface="Times New Roman"/>
              </a:rPr>
              <a:t>Ruta Dandekar</a:t>
            </a:r>
          </a:p>
          <a:p>
            <a:pPr marL="0" marR="0" lvl="0" indent="0" algn="ctr" rtl="0">
              <a:lnSpc>
                <a:spcPct val="120000"/>
              </a:lnSpc>
              <a:spcBef>
                <a:spcPts val="0"/>
              </a:spcBef>
              <a:buClr>
                <a:schemeClr val="lt2"/>
              </a:buClr>
              <a:buSzPct val="25000"/>
              <a:buFont typeface="Arial"/>
              <a:buNone/>
            </a:pPr>
            <a:r>
              <a:rPr lang="en-US">
                <a:latin typeface="Times New Roman"/>
                <a:ea typeface="Times New Roman"/>
                <a:cs typeface="Times New Roman"/>
                <a:sym typeface="Times New Roman"/>
              </a:rPr>
              <a:t>(pcf266/@01614154)</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chemeClr val="lt1"/>
                </a:solidFill>
                <a:latin typeface="Questrial"/>
                <a:ea typeface="Questrial"/>
                <a:cs typeface="Questrial"/>
                <a:sym typeface="Questrial"/>
              </a:rPr>
              <a:pPr marL="0" marR="0" lvl="0" indent="0" algn="r" rtl="0">
                <a:spcBef>
                  <a:spcPts val="0"/>
                </a:spcBef>
                <a:buSzPct val="25000"/>
                <a:buNone/>
              </a:pPr>
              <a:t>1</a:t>
            </a:fld>
            <a:endParaRPr lang="en-US" sz="1050" b="0" i="0" u="none" strike="noStrike" cap="none">
              <a:solidFill>
                <a:schemeClr val="lt1"/>
              </a:solidFill>
              <a:latin typeface="Questrial"/>
              <a:ea typeface="Questrial"/>
              <a:cs typeface="Questrial"/>
              <a:sym typeface="Quest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1141412" y="618518"/>
            <a:ext cx="9906000" cy="1478700"/>
          </a:xfrm>
          <a:prstGeom prst="rect">
            <a:avLst/>
          </a:prstGeom>
        </p:spPr>
        <p:txBody>
          <a:bodyPr lIns="91425" tIns="91425" rIns="91425" bIns="91425" anchor="ctr" anchorCtr="0">
            <a:noAutofit/>
          </a:bodyPr>
          <a:lstStyle/>
          <a:p>
            <a:pPr marL="457200" lvl="0" indent="387350" algn="ctr" rtl="0">
              <a:lnSpc>
                <a:spcPct val="115000"/>
              </a:lnSpc>
              <a:spcBef>
                <a:spcPts val="0"/>
              </a:spcBef>
              <a:buClr>
                <a:schemeClr val="dk1"/>
              </a:buClr>
              <a:buSzPct val="30555"/>
              <a:buFont typeface="Arial"/>
              <a:buNone/>
            </a:pPr>
            <a:r>
              <a:rPr lang="en-US">
                <a:solidFill>
                  <a:srgbClr val="FFFFFF"/>
                </a:solidFill>
              </a:rPr>
              <a:t>Memory management</a:t>
            </a:r>
          </a:p>
        </p:txBody>
      </p:sp>
      <p:sp>
        <p:nvSpPr>
          <p:cNvPr id="289" name="Shape 289"/>
          <p:cNvSpPr txBox="1">
            <a:spLocks noGrp="1"/>
          </p:cNvSpPr>
          <p:nvPr>
            <p:ph type="body" idx="1"/>
          </p:nvPr>
        </p:nvSpPr>
        <p:spPr>
          <a:xfrm>
            <a:off x="1141437" y="1963736"/>
            <a:ext cx="9906000" cy="3541800"/>
          </a:xfrm>
          <a:prstGeom prst="rect">
            <a:avLst/>
          </a:prstGeom>
        </p:spPr>
        <p:txBody>
          <a:bodyPr lIns="91425" tIns="91425" rIns="91425" bIns="91425" anchor="t" anchorCtr="0">
            <a:noAutofit/>
          </a:bodyPr>
          <a:lstStyle/>
          <a:p>
            <a:pPr marL="457200" lvl="0" indent="-355600" rtl="0">
              <a:spcBef>
                <a:spcPts val="0"/>
              </a:spcBef>
              <a:buClr>
                <a:srgbClr val="FFFFFF"/>
              </a:buClr>
              <a:buSzPct val="100000"/>
            </a:pPr>
            <a:r>
              <a:rPr lang="en-US" sz="2000">
                <a:solidFill>
                  <a:srgbClr val="FFFFFF"/>
                </a:solidFill>
              </a:rPr>
              <a:t>Once the MirageOS/ARM unikernels has booted, it runs in a single address space without context switching. However, the memory layout under ARM is significantly different from that for x86. </a:t>
            </a:r>
          </a:p>
          <a:p>
            <a:pPr marL="457200" lvl="0" indent="-355600" rtl="0">
              <a:spcBef>
                <a:spcPts val="0"/>
              </a:spcBef>
              <a:buClr>
                <a:srgbClr val="FFFFFF"/>
              </a:buClr>
              <a:buSzPct val="100000"/>
            </a:pPr>
            <a:r>
              <a:rPr lang="en-US" sz="2000">
                <a:solidFill>
                  <a:srgbClr val="FFFFFF"/>
                </a:solidFill>
              </a:rPr>
              <a:t>Under the ARM virtualization extensions, there are two stages to converting a virtual memory address (used by application code) to a physical address in RAM, both of which go through translation tables. </a:t>
            </a:r>
          </a:p>
          <a:p>
            <a:pPr marL="457200" lvl="0" indent="-355600" rtl="0">
              <a:spcBef>
                <a:spcPts val="0"/>
              </a:spcBef>
              <a:buClr>
                <a:srgbClr val="FFFFFF"/>
              </a:buClr>
              <a:buSzPct val="100000"/>
            </a:pPr>
            <a:r>
              <a:rPr lang="en-US" sz="2000">
                <a:solidFill>
                  <a:srgbClr val="FFFFFF"/>
                </a:solidFill>
              </a:rPr>
              <a:t>The first stage is under the control of the guest VM, where it maps the virtual address to what the guest believes is the physical address – the Intermediate Physical Address (IPA). </a:t>
            </a:r>
          </a:p>
          <a:p>
            <a:pPr marL="457200" lvl="0" indent="-355600">
              <a:spcBef>
                <a:spcPts val="0"/>
              </a:spcBef>
              <a:buClr>
                <a:srgbClr val="FFFFFF"/>
              </a:buClr>
              <a:buSzPct val="100000"/>
            </a:pPr>
            <a:r>
              <a:rPr lang="en-US" sz="2000">
                <a:solidFill>
                  <a:srgbClr val="FFFFFF"/>
                </a:solidFill>
              </a:rPr>
              <a:t>The second stage, under the control of Xen, maps the IPA to the real physical address.</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chemeClr val="lt1"/>
                </a:solidFill>
                <a:latin typeface="Questrial"/>
                <a:ea typeface="Questrial"/>
                <a:cs typeface="Questrial"/>
                <a:sym typeface="Questrial"/>
              </a:rPr>
              <a:pPr marL="0" marR="0" lvl="0" indent="0" algn="r" rtl="0">
                <a:spcBef>
                  <a:spcPts val="0"/>
                </a:spcBef>
                <a:buSzPct val="25000"/>
                <a:buNone/>
              </a:pPr>
              <a:t>10</a:t>
            </a:fld>
            <a:endParaRPr lang="en-US" sz="1050" b="0" i="0" u="none" strike="noStrike" cap="none">
              <a:solidFill>
                <a:schemeClr val="lt1"/>
              </a:solidFill>
              <a:latin typeface="Questrial"/>
              <a:ea typeface="Questrial"/>
              <a:cs typeface="Questrial"/>
              <a:sym typeface="Quest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1141412" y="618518"/>
            <a:ext cx="9906000" cy="1478700"/>
          </a:xfrm>
          <a:prstGeom prst="rect">
            <a:avLst/>
          </a:prstGeom>
        </p:spPr>
        <p:txBody>
          <a:bodyPr lIns="91425" tIns="91425" rIns="91425" bIns="91425" anchor="ctr" anchorCtr="0">
            <a:noAutofit/>
          </a:bodyPr>
          <a:lstStyle/>
          <a:p>
            <a:pPr lvl="0" algn="ctr">
              <a:spcBef>
                <a:spcPts val="0"/>
              </a:spcBef>
              <a:buNone/>
            </a:pPr>
            <a:r>
              <a:rPr lang="en-US">
                <a:solidFill>
                  <a:srgbClr val="FFFFFF"/>
                </a:solidFill>
              </a:rPr>
              <a:t>Device Virtualization</a:t>
            </a:r>
          </a:p>
        </p:txBody>
      </p:sp>
      <p:sp>
        <p:nvSpPr>
          <p:cNvPr id="295" name="Shape 295"/>
          <p:cNvSpPr txBox="1">
            <a:spLocks noGrp="1"/>
          </p:cNvSpPr>
          <p:nvPr>
            <p:ph type="body" idx="1"/>
          </p:nvPr>
        </p:nvSpPr>
        <p:spPr>
          <a:xfrm>
            <a:off x="1141437" y="1836736"/>
            <a:ext cx="9906000" cy="3541800"/>
          </a:xfrm>
          <a:prstGeom prst="rect">
            <a:avLst/>
          </a:prstGeom>
        </p:spPr>
        <p:txBody>
          <a:bodyPr lIns="91425" tIns="91425" rIns="91425" bIns="91425" anchor="t" anchorCtr="0">
            <a:noAutofit/>
          </a:bodyPr>
          <a:lstStyle/>
          <a:p>
            <a:pPr marL="457200" lvl="0" indent="-228600" rtl="0">
              <a:spcBef>
                <a:spcPts val="0"/>
              </a:spcBef>
              <a:buClr>
                <a:srgbClr val="FFFFFF"/>
              </a:buClr>
            </a:pPr>
            <a:r>
              <a:rPr lang="en-US">
                <a:solidFill>
                  <a:srgbClr val="FFFFFF"/>
                </a:solidFill>
              </a:rPr>
              <a:t>On Xen/x86 it is possible to add virtual devices by two means: pure PV devices that operate via a split-device model and emulated hardware devices that use the qemu device emulator to provide the software model. </a:t>
            </a:r>
          </a:p>
          <a:p>
            <a:pPr marL="457200" lvl="0" indent="-228600">
              <a:spcBef>
                <a:spcPts val="0"/>
              </a:spcBef>
              <a:buClr>
                <a:srgbClr val="FFFFFF"/>
              </a:buClr>
            </a:pPr>
            <a:r>
              <a:rPr lang="en-US">
                <a:solidFill>
                  <a:srgbClr val="FFFFFF"/>
                </a:solidFill>
              </a:rPr>
              <a:t>MirageOS includes OCaml library implementations of the Xen PV protocols for networking and storage</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chemeClr val="lt1"/>
                </a:solidFill>
                <a:latin typeface="Questrial"/>
                <a:ea typeface="Questrial"/>
                <a:cs typeface="Questrial"/>
                <a:sym typeface="Questrial"/>
              </a:rPr>
              <a:pPr marL="0" marR="0" lvl="0" indent="0" algn="r" rtl="0">
                <a:spcBef>
                  <a:spcPts val="0"/>
                </a:spcBef>
                <a:buSzPct val="25000"/>
                <a:buNone/>
              </a:pPr>
              <a:t>11</a:t>
            </a:fld>
            <a:endParaRPr lang="en-US" sz="1050" b="0" i="0" u="none" strike="noStrike" cap="none">
              <a:solidFill>
                <a:schemeClr val="lt1"/>
              </a:solidFill>
              <a:latin typeface="Questrial"/>
              <a:ea typeface="Questrial"/>
              <a:cs typeface="Questrial"/>
              <a:sym typeface="Quest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1141412" y="358018"/>
            <a:ext cx="9906000" cy="1478700"/>
          </a:xfrm>
          <a:prstGeom prst="rect">
            <a:avLst/>
          </a:prstGeom>
        </p:spPr>
        <p:txBody>
          <a:bodyPr lIns="91425" tIns="91425" rIns="91425" bIns="91425" anchor="ctr" anchorCtr="0">
            <a:noAutofit/>
          </a:bodyPr>
          <a:lstStyle/>
          <a:p>
            <a:pPr lvl="0" algn="ctr">
              <a:spcBef>
                <a:spcPts val="0"/>
              </a:spcBef>
              <a:buNone/>
            </a:pPr>
            <a:r>
              <a:rPr lang="en-US"/>
              <a:t>The Jitsu Toolstack</a:t>
            </a:r>
          </a:p>
        </p:txBody>
      </p:sp>
      <p:sp>
        <p:nvSpPr>
          <p:cNvPr id="301" name="Shape 301"/>
          <p:cNvSpPr txBox="1">
            <a:spLocks noGrp="1"/>
          </p:cNvSpPr>
          <p:nvPr>
            <p:ph type="body" idx="1"/>
          </p:nvPr>
        </p:nvSpPr>
        <p:spPr>
          <a:xfrm>
            <a:off x="1141425" y="1587499"/>
            <a:ext cx="9906000" cy="3410100"/>
          </a:xfrm>
          <a:prstGeom prst="rect">
            <a:avLst/>
          </a:prstGeom>
        </p:spPr>
        <p:txBody>
          <a:bodyPr lIns="91425" tIns="91425" rIns="91425" bIns="91425" anchor="t" anchorCtr="0">
            <a:noAutofit/>
          </a:bodyPr>
          <a:lstStyle/>
          <a:p>
            <a:pPr marL="0" lvl="0" indent="-69850" rtl="0">
              <a:lnSpc>
                <a:spcPct val="115000"/>
              </a:lnSpc>
              <a:spcBef>
                <a:spcPts val="0"/>
              </a:spcBef>
              <a:buClr>
                <a:schemeClr val="dk1"/>
              </a:buClr>
              <a:buSzPct val="55000"/>
              <a:buFont typeface="Arial"/>
              <a:buNone/>
            </a:pPr>
            <a:r>
              <a:rPr lang="en-US" sz="2000">
                <a:solidFill>
                  <a:srgbClr val="FFFFFF"/>
                </a:solidFill>
              </a:rPr>
              <a:t>Jitsu is described in three phases, each of which progressively reduces end-to-end latency.</a:t>
            </a:r>
          </a:p>
          <a:p>
            <a:pPr marL="457200" lvl="0" indent="-355600" rtl="0">
              <a:lnSpc>
                <a:spcPct val="115000"/>
              </a:lnSpc>
              <a:spcBef>
                <a:spcPts val="0"/>
              </a:spcBef>
              <a:buClr>
                <a:srgbClr val="FFFFFF"/>
              </a:buClr>
              <a:buSzPct val="100000"/>
            </a:pPr>
            <a:r>
              <a:rPr lang="en-US" sz="2000">
                <a:solidFill>
                  <a:srgbClr val="FFFFFF"/>
                </a:solidFill>
              </a:rPr>
              <a:t>The traditional Xen toolstack is serialised leading to large boot times due to long pauses between actual boot activity. They reduce these boot times by reducing this blocking behaviour and speeding up various boot components. </a:t>
            </a:r>
          </a:p>
          <a:p>
            <a:pPr marL="457200" lvl="0" indent="-355600" rtl="0">
              <a:lnSpc>
                <a:spcPct val="115000"/>
              </a:lnSpc>
              <a:spcBef>
                <a:spcPts val="0"/>
              </a:spcBef>
              <a:buClr>
                <a:srgbClr val="FFFFFF"/>
              </a:buClr>
              <a:buSzPct val="100000"/>
            </a:pPr>
            <a:r>
              <a:rPr lang="en-US" sz="2000">
                <a:solidFill>
                  <a:srgbClr val="FFFFFF"/>
                </a:solidFill>
              </a:rPr>
              <a:t>They have described optimisation of the inter-VM communications protocol via conduits, to support direct shared memory communication between named endpoints. Conduits eliminate the need to use local networking to communicate between Jitsu and unikernels, further driving down latency.</a:t>
            </a:r>
          </a:p>
          <a:p>
            <a:pPr marL="457200" lvl="0" indent="-355600" rtl="0">
              <a:lnSpc>
                <a:spcPct val="115000"/>
              </a:lnSpc>
              <a:spcBef>
                <a:spcPts val="0"/>
              </a:spcBef>
              <a:buClr>
                <a:srgbClr val="FFFFFF"/>
              </a:buClr>
              <a:buSzPct val="100000"/>
            </a:pPr>
            <a:r>
              <a:rPr lang="en-US" sz="2000">
                <a:solidFill>
                  <a:srgbClr val="FFFFFF"/>
                </a:solidFill>
              </a:rPr>
              <a:t>They have introduce the Synjitsu</a:t>
            </a:r>
            <a:r>
              <a:rPr lang="en-US" sz="2000" i="1">
                <a:solidFill>
                  <a:srgbClr val="FFFFFF"/>
                </a:solidFill>
              </a:rPr>
              <a:t> </a:t>
            </a:r>
            <a:r>
              <a:rPr lang="en-US" sz="2000">
                <a:solidFill>
                  <a:srgbClr val="FFFFFF"/>
                </a:solidFill>
              </a:rPr>
              <a:t>directory service that masks boot latency to external clients by handling the initial stages of TCP handshake.</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chemeClr val="lt1"/>
                </a:solidFill>
                <a:latin typeface="Questrial"/>
                <a:ea typeface="Questrial"/>
                <a:cs typeface="Questrial"/>
                <a:sym typeface="Questrial"/>
              </a:rPr>
              <a:pPr marL="0" marR="0" lvl="0" indent="0" algn="r" rtl="0">
                <a:spcBef>
                  <a:spcPts val="0"/>
                </a:spcBef>
                <a:buSzPct val="25000"/>
                <a:buNone/>
              </a:pPr>
              <a:t>12</a:t>
            </a:fld>
            <a:endParaRPr lang="en-US" sz="1050" b="0" i="0" u="none" strike="noStrike" cap="none">
              <a:solidFill>
                <a:schemeClr val="lt1"/>
              </a:solidFill>
              <a:latin typeface="Questrial"/>
              <a:ea typeface="Questrial"/>
              <a:cs typeface="Questrial"/>
              <a:sym typeface="Quest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1141412" y="618518"/>
            <a:ext cx="9906000" cy="1478700"/>
          </a:xfrm>
          <a:prstGeom prst="rect">
            <a:avLst/>
          </a:prstGeom>
        </p:spPr>
        <p:txBody>
          <a:bodyPr lIns="91425" tIns="91425" rIns="91425" bIns="91425" anchor="ctr" anchorCtr="0">
            <a:noAutofit/>
          </a:bodyPr>
          <a:lstStyle/>
          <a:p>
            <a:pPr lvl="0" algn="ctr">
              <a:spcBef>
                <a:spcPts val="0"/>
              </a:spcBef>
              <a:buNone/>
            </a:pPr>
            <a:r>
              <a:rPr lang="en-US"/>
              <a:t>Optimising Boot Times</a:t>
            </a:r>
          </a:p>
        </p:txBody>
      </p:sp>
      <p:sp>
        <p:nvSpPr>
          <p:cNvPr id="307" name="Shape 307"/>
          <p:cNvSpPr txBox="1">
            <a:spLocks noGrp="1"/>
          </p:cNvSpPr>
          <p:nvPr>
            <p:ph type="body" idx="1"/>
          </p:nvPr>
        </p:nvSpPr>
        <p:spPr>
          <a:xfrm>
            <a:off x="1141400" y="2031999"/>
            <a:ext cx="9906000" cy="3759300"/>
          </a:xfrm>
          <a:prstGeom prst="rect">
            <a:avLst/>
          </a:prstGeom>
        </p:spPr>
        <p:txBody>
          <a:bodyPr lIns="91425" tIns="91425" rIns="91425" bIns="91425" anchor="t" anchorCtr="0">
            <a:noAutofit/>
          </a:bodyPr>
          <a:lstStyle/>
          <a:p>
            <a:pPr marL="457200" lvl="0" indent="-228600" rtl="0">
              <a:lnSpc>
                <a:spcPct val="115000"/>
              </a:lnSpc>
              <a:spcBef>
                <a:spcPts val="0"/>
              </a:spcBef>
              <a:buClr>
                <a:srgbClr val="FFFFFF"/>
              </a:buClr>
            </a:pPr>
            <a:r>
              <a:rPr lang="en-US">
                <a:solidFill>
                  <a:srgbClr val="FFFFFF"/>
                </a:solidFill>
              </a:rPr>
              <a:t>Xen’s domain builder creates the initial VM kernel image. Most of its work is to initialize and zero out physical memory pages, thus guests with less memory are naturally built more quickly. </a:t>
            </a:r>
          </a:p>
          <a:p>
            <a:pPr marL="457200" lvl="0" indent="-228600" rtl="0">
              <a:lnSpc>
                <a:spcPct val="115000"/>
              </a:lnSpc>
              <a:spcBef>
                <a:spcPts val="0"/>
              </a:spcBef>
              <a:buClr>
                <a:srgbClr val="FFFFFF"/>
              </a:buClr>
            </a:pPr>
            <a:r>
              <a:rPr lang="en-US">
                <a:solidFill>
                  <a:srgbClr val="FFFFFF"/>
                </a:solidFill>
              </a:rPr>
              <a:t>As unikernels require such small amounts of memory to boot (8MB is plenty), they have an advantage over modern Linux distributions which typically require at least 64MB and are often recommended 128MB or more.</a:t>
            </a:r>
          </a:p>
          <a:p>
            <a:pPr lvl="0">
              <a:spcBef>
                <a:spcPts val="0"/>
              </a:spcBef>
              <a:buNone/>
            </a:pPr>
            <a:endParaRPr>
              <a:solidFill>
                <a:srgbClr val="FFFFFF"/>
              </a:solidFill>
            </a:endParaRP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chemeClr val="lt1"/>
                </a:solidFill>
                <a:latin typeface="Questrial"/>
                <a:ea typeface="Questrial"/>
                <a:cs typeface="Questrial"/>
                <a:sym typeface="Questrial"/>
              </a:rPr>
              <a:pPr marL="0" marR="0" lvl="0" indent="0" algn="r" rtl="0">
                <a:spcBef>
                  <a:spcPts val="0"/>
                </a:spcBef>
                <a:buSzPct val="25000"/>
                <a:buNone/>
              </a:pPr>
              <a:t>13</a:t>
            </a:fld>
            <a:endParaRPr lang="en-US" sz="1050" b="0" i="0" u="none" strike="noStrike" cap="none">
              <a:solidFill>
                <a:schemeClr val="lt1"/>
              </a:solidFill>
              <a:latin typeface="Questrial"/>
              <a:ea typeface="Questrial"/>
              <a:cs typeface="Questrial"/>
              <a:sym typeface="Quest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title"/>
          </p:nvPr>
        </p:nvSpPr>
        <p:spPr>
          <a:xfrm>
            <a:off x="1141412" y="618518"/>
            <a:ext cx="9906000" cy="1478700"/>
          </a:xfrm>
          <a:prstGeom prst="rect">
            <a:avLst/>
          </a:prstGeom>
        </p:spPr>
        <p:txBody>
          <a:bodyPr lIns="91425" tIns="91425" rIns="91425" bIns="91425" anchor="ctr" anchorCtr="0">
            <a:noAutofit/>
          </a:bodyPr>
          <a:lstStyle/>
          <a:p>
            <a:pPr lvl="0" algn="ctr">
              <a:spcBef>
                <a:spcPts val="0"/>
              </a:spcBef>
              <a:buNone/>
            </a:pPr>
            <a:r>
              <a:rPr lang="en-US"/>
              <a:t>Communication Conduits</a:t>
            </a:r>
          </a:p>
        </p:txBody>
      </p:sp>
      <p:sp>
        <p:nvSpPr>
          <p:cNvPr id="313" name="Shape 313"/>
          <p:cNvSpPr txBox="1">
            <a:spLocks noGrp="1"/>
          </p:cNvSpPr>
          <p:nvPr>
            <p:ph type="body" idx="1"/>
          </p:nvPr>
        </p:nvSpPr>
        <p:spPr>
          <a:xfrm>
            <a:off x="1141437" y="2012411"/>
            <a:ext cx="9906000" cy="3541800"/>
          </a:xfrm>
          <a:prstGeom prst="rect">
            <a:avLst/>
          </a:prstGeom>
        </p:spPr>
        <p:txBody>
          <a:bodyPr lIns="91425" tIns="91425" rIns="91425" bIns="91425" anchor="t" anchorCtr="0">
            <a:noAutofit/>
          </a:bodyPr>
          <a:lstStyle/>
          <a:p>
            <a:pPr marL="457200" lvl="0" indent="-228600" rtl="0">
              <a:spcBef>
                <a:spcPts val="0"/>
              </a:spcBef>
            </a:pPr>
            <a:r>
              <a:rPr lang="en-US"/>
              <a:t>It establishes zero-copy shared-memory pages between peers.</a:t>
            </a:r>
          </a:p>
          <a:p>
            <a:pPr marL="457200" lvl="0" indent="-228600" rtl="0">
              <a:spcBef>
                <a:spcPts val="0"/>
              </a:spcBef>
            </a:pPr>
            <a:r>
              <a:rPr lang="en-US"/>
              <a:t>It helps VMs to assembles in orrder to discover named peers.</a:t>
            </a:r>
          </a:p>
          <a:p>
            <a:pPr marL="457200" lvl="0" indent="-228600" rtl="0">
              <a:spcBef>
                <a:spcPts val="0"/>
              </a:spcBef>
            </a:pPr>
            <a:r>
              <a:rPr lang="en-US"/>
              <a:t>It hooks into higher level name services like DNS.</a:t>
            </a:r>
          </a:p>
          <a:p>
            <a:pPr marL="457200" lvl="0" indent="-228600" rtl="0">
              <a:spcBef>
                <a:spcPts val="0"/>
              </a:spcBef>
            </a:pPr>
            <a:r>
              <a:rPr lang="en-US"/>
              <a:t>Conduit is designed to be compatible with the vchan library for inter-VM communication.</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chemeClr val="lt1"/>
                </a:solidFill>
                <a:latin typeface="Questrial"/>
                <a:ea typeface="Questrial"/>
                <a:cs typeface="Questrial"/>
                <a:sym typeface="Questrial"/>
              </a:rPr>
              <a:pPr marL="0" marR="0" lvl="0" indent="0" algn="r" rtl="0">
                <a:spcBef>
                  <a:spcPts val="0"/>
                </a:spcBef>
                <a:buSzPct val="25000"/>
                <a:buNone/>
              </a:pPr>
              <a:t>14</a:t>
            </a:fld>
            <a:endParaRPr lang="en-US" sz="1050" b="0" i="0" u="none" strike="noStrike" cap="none">
              <a:solidFill>
                <a:schemeClr val="lt1"/>
              </a:solidFill>
              <a:latin typeface="Questrial"/>
              <a:ea typeface="Questrial"/>
              <a:cs typeface="Questrial"/>
              <a:sym typeface="Quest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1141412" y="618518"/>
            <a:ext cx="9906000" cy="1478700"/>
          </a:xfrm>
          <a:prstGeom prst="rect">
            <a:avLst/>
          </a:prstGeom>
        </p:spPr>
        <p:txBody>
          <a:bodyPr lIns="91425" tIns="91425" rIns="91425" bIns="91425" anchor="ctr" anchorCtr="0">
            <a:noAutofit/>
          </a:bodyPr>
          <a:lstStyle/>
          <a:p>
            <a:pPr lvl="0" algn="ctr">
              <a:spcBef>
                <a:spcPts val="0"/>
              </a:spcBef>
              <a:buNone/>
            </a:pPr>
            <a:r>
              <a:rPr lang="en-US"/>
              <a:t>JITSU Directory Service.</a:t>
            </a:r>
          </a:p>
        </p:txBody>
      </p:sp>
      <p:sp>
        <p:nvSpPr>
          <p:cNvPr id="319" name="Shape 319"/>
          <p:cNvSpPr txBox="1">
            <a:spLocks noGrp="1"/>
          </p:cNvSpPr>
          <p:nvPr>
            <p:ph type="body" idx="1"/>
          </p:nvPr>
        </p:nvSpPr>
        <p:spPr>
          <a:xfrm>
            <a:off x="1141437" y="1914936"/>
            <a:ext cx="9906000" cy="3541800"/>
          </a:xfrm>
          <a:prstGeom prst="rect">
            <a:avLst/>
          </a:prstGeom>
        </p:spPr>
        <p:txBody>
          <a:bodyPr lIns="91425" tIns="91425" rIns="91425" bIns="91425" anchor="t" anchorCtr="0">
            <a:noAutofit/>
          </a:bodyPr>
          <a:lstStyle/>
          <a:p>
            <a:pPr marL="457200" lvl="0" indent="-228600" rtl="0">
              <a:spcBef>
                <a:spcPts val="0"/>
              </a:spcBef>
            </a:pPr>
            <a:r>
              <a:rPr lang="en-US"/>
              <a:t>The goal is to ensure that unikernels are launched and halted in real-time in response to network requests.</a:t>
            </a:r>
          </a:p>
          <a:p>
            <a:pPr marL="457200" lvl="0" indent="-228600" rtl="0">
              <a:spcBef>
                <a:spcPts val="0"/>
              </a:spcBef>
            </a:pPr>
            <a:r>
              <a:rPr lang="en-US"/>
              <a:t>Jitsu VM launches at boot time to handle name resolution.</a:t>
            </a:r>
          </a:p>
          <a:p>
            <a:pPr marL="457200" lvl="0" indent="-228600" rtl="0">
              <a:spcBef>
                <a:spcPts val="0"/>
              </a:spcBef>
            </a:pPr>
            <a:r>
              <a:rPr lang="en-US"/>
              <a:t>When a request arrives for a live unikernel, Jitsu returns the appropriate endpoint</a:t>
            </a:r>
          </a:p>
          <a:p>
            <a:pPr marL="457200" lvl="0" indent="-228600" rtl="0">
              <a:spcBef>
                <a:spcPts val="0"/>
              </a:spcBef>
            </a:pPr>
            <a:r>
              <a:rPr lang="en-US"/>
              <a:t>If the unikernel is not live, Jitsu boots it, and acts as proxy until the unikernel is ready</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chemeClr val="lt1"/>
                </a:solidFill>
                <a:latin typeface="Questrial"/>
                <a:ea typeface="Questrial"/>
                <a:cs typeface="Questrial"/>
                <a:sym typeface="Questrial"/>
              </a:rPr>
              <a:pPr marL="0" marR="0" lvl="0" indent="0" algn="r" rtl="0">
                <a:spcBef>
                  <a:spcPts val="0"/>
                </a:spcBef>
                <a:buSzPct val="25000"/>
                <a:buNone/>
              </a:pPr>
              <a:t>15</a:t>
            </a:fld>
            <a:endParaRPr lang="en-US" sz="1050" b="0" i="0" u="none" strike="noStrike" cap="none">
              <a:solidFill>
                <a:schemeClr val="lt1"/>
              </a:solidFill>
              <a:latin typeface="Questrial"/>
              <a:ea typeface="Questrial"/>
              <a:cs typeface="Questrial"/>
              <a:sym typeface="Quest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1141412" y="618518"/>
            <a:ext cx="9906000" cy="1478700"/>
          </a:xfrm>
          <a:prstGeom prst="rect">
            <a:avLst/>
          </a:prstGeom>
        </p:spPr>
        <p:txBody>
          <a:bodyPr lIns="91425" tIns="91425" rIns="91425" bIns="91425" anchor="ctr" anchorCtr="0">
            <a:noAutofit/>
          </a:bodyPr>
          <a:lstStyle/>
          <a:p>
            <a:pPr lvl="0" algn="ctr">
              <a:spcBef>
                <a:spcPts val="0"/>
              </a:spcBef>
              <a:buClr>
                <a:schemeClr val="dk1"/>
              </a:buClr>
              <a:buSzPct val="30555"/>
              <a:buFont typeface="Arial"/>
              <a:buNone/>
            </a:pPr>
            <a:r>
              <a:rPr lang="en-US"/>
              <a:t>Masking Boot Latency</a:t>
            </a:r>
          </a:p>
          <a:p>
            <a:pPr lvl="0">
              <a:spcBef>
                <a:spcPts val="0"/>
              </a:spcBef>
              <a:buNone/>
            </a:pPr>
            <a:endParaRPr/>
          </a:p>
        </p:txBody>
      </p:sp>
      <p:sp>
        <p:nvSpPr>
          <p:cNvPr id="325" name="Shape 325"/>
          <p:cNvSpPr txBox="1">
            <a:spLocks noGrp="1"/>
          </p:cNvSpPr>
          <p:nvPr>
            <p:ph type="body" idx="1"/>
          </p:nvPr>
        </p:nvSpPr>
        <p:spPr>
          <a:xfrm>
            <a:off x="1141412" y="2249486"/>
            <a:ext cx="9906000" cy="3541800"/>
          </a:xfrm>
          <a:prstGeom prst="rect">
            <a:avLst/>
          </a:prstGeom>
        </p:spPr>
        <p:txBody>
          <a:bodyPr lIns="91425" tIns="91425" rIns="91425" bIns="91425" anchor="t" anchorCtr="0">
            <a:noAutofit/>
          </a:bodyPr>
          <a:lstStyle/>
          <a:p>
            <a:pPr marL="0" lvl="0" indent="0" rtl="0">
              <a:spcBef>
                <a:spcPts val="0"/>
              </a:spcBef>
              <a:buNone/>
            </a:pPr>
            <a:endParaRPr/>
          </a:p>
          <a:p>
            <a:pPr marL="0" lvl="0" indent="0" rtl="0">
              <a:spcBef>
                <a:spcPts val="0"/>
              </a:spcBef>
              <a:buNone/>
            </a:pPr>
            <a:endParaRPr/>
          </a:p>
          <a:p>
            <a:pPr marL="0" lvl="0" indent="0" rtl="0">
              <a:spcBef>
                <a:spcPts val="0"/>
              </a:spcBef>
              <a:buNone/>
            </a:pPr>
            <a:endParaRPr/>
          </a:p>
          <a:p>
            <a:pPr marL="0" lvl="0" indent="0" rtl="0">
              <a:spcBef>
                <a:spcPts val="0"/>
              </a:spcBef>
              <a:buNone/>
            </a:pPr>
            <a:endParaRPr/>
          </a:p>
          <a:p>
            <a:pPr marL="0" lvl="0" indent="-69850" rtl="0">
              <a:spcBef>
                <a:spcPts val="0"/>
              </a:spcBef>
              <a:buClr>
                <a:schemeClr val="dk1"/>
              </a:buClr>
              <a:buSzPct val="45833"/>
              <a:buFont typeface="Arial"/>
              <a:buNone/>
            </a:pPr>
            <a:r>
              <a:rPr lang="en-US"/>
              <a:t>The Jitsu toolstack listens for DNS requests and boots the relevant unikernel and responds immediately.</a:t>
            </a:r>
          </a:p>
          <a:p>
            <a:pPr marL="0" lvl="0" indent="0">
              <a:spcBef>
                <a:spcPts val="0"/>
              </a:spcBef>
              <a:buNone/>
            </a:pPr>
            <a:endParaRPr/>
          </a:p>
        </p:txBody>
      </p:sp>
      <p:pic>
        <p:nvPicPr>
          <p:cNvPr id="326" name="Shape 326"/>
          <p:cNvPicPr preferRelativeResize="0"/>
          <p:nvPr/>
        </p:nvPicPr>
        <p:blipFill>
          <a:blip r:embed="rId3">
            <a:alphaModFix/>
          </a:blip>
          <a:stretch>
            <a:fillRect/>
          </a:stretch>
        </p:blipFill>
        <p:spPr>
          <a:xfrm>
            <a:off x="3522650" y="1896750"/>
            <a:ext cx="5143500" cy="2400300"/>
          </a:xfrm>
          <a:prstGeom prst="rect">
            <a:avLst/>
          </a:prstGeom>
          <a:noFill/>
          <a:ln>
            <a:noFill/>
          </a:ln>
        </p:spPr>
      </p:pic>
      <p:sp>
        <p:nvSpPr>
          <p:cNvPr id="5" name="Slide Number Placeholder 4"/>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chemeClr val="lt1"/>
                </a:solidFill>
                <a:latin typeface="Questrial"/>
                <a:ea typeface="Questrial"/>
                <a:cs typeface="Questrial"/>
                <a:sym typeface="Questrial"/>
              </a:rPr>
              <a:pPr marL="0" marR="0" lvl="0" indent="0" algn="r" rtl="0">
                <a:spcBef>
                  <a:spcPts val="0"/>
                </a:spcBef>
                <a:buSzPct val="25000"/>
                <a:buNone/>
              </a:pPr>
              <a:t>16</a:t>
            </a:fld>
            <a:endParaRPr lang="en-US" sz="1050" b="0" i="0" u="none" strike="noStrike" cap="none">
              <a:solidFill>
                <a:schemeClr val="lt1"/>
              </a:solidFill>
              <a:latin typeface="Questrial"/>
              <a:ea typeface="Questrial"/>
              <a:cs typeface="Questrial"/>
              <a:sym typeface="Quest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1141412" y="618518"/>
            <a:ext cx="9906000" cy="1478700"/>
          </a:xfrm>
          <a:prstGeom prst="rect">
            <a:avLst/>
          </a:prstGeom>
        </p:spPr>
        <p:txBody>
          <a:bodyPr lIns="91425" tIns="91425" rIns="91425" bIns="91425" anchor="ctr" anchorCtr="0">
            <a:noAutofit/>
          </a:bodyPr>
          <a:lstStyle/>
          <a:p>
            <a:pPr lvl="0" algn="ctr">
              <a:spcBef>
                <a:spcPts val="0"/>
              </a:spcBef>
              <a:buNone/>
            </a:pPr>
            <a:r>
              <a:rPr lang="en-US"/>
              <a:t>Continued….</a:t>
            </a:r>
          </a:p>
        </p:txBody>
      </p:sp>
      <p:sp>
        <p:nvSpPr>
          <p:cNvPr id="332" name="Shape 332"/>
          <p:cNvSpPr txBox="1">
            <a:spLocks noGrp="1"/>
          </p:cNvSpPr>
          <p:nvPr>
            <p:ph type="body" idx="1"/>
          </p:nvPr>
        </p:nvSpPr>
        <p:spPr>
          <a:xfrm>
            <a:off x="1141412" y="2249486"/>
            <a:ext cx="9906000" cy="35418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marL="0" lvl="0" indent="-69850" rtl="0">
              <a:spcBef>
                <a:spcPts val="0"/>
              </a:spcBef>
              <a:buClr>
                <a:schemeClr val="dk1"/>
              </a:buClr>
              <a:buSzPct val="45833"/>
              <a:buFont typeface="Arial"/>
              <a:buNone/>
            </a:pPr>
            <a:r>
              <a:rPr lang="en-US"/>
              <a:t>But a fast client might still lose a TCP SYN if unikernel isn’t ready, thus causing SYN retransmits (slow!).</a:t>
            </a:r>
          </a:p>
          <a:p>
            <a:pPr lvl="0">
              <a:spcBef>
                <a:spcPts val="0"/>
              </a:spcBef>
              <a:buNone/>
            </a:pPr>
            <a:endParaRPr/>
          </a:p>
        </p:txBody>
      </p:sp>
      <p:pic>
        <p:nvPicPr>
          <p:cNvPr id="333" name="Shape 333"/>
          <p:cNvPicPr preferRelativeResize="0"/>
          <p:nvPr/>
        </p:nvPicPr>
        <p:blipFill>
          <a:blip r:embed="rId3">
            <a:alphaModFix/>
          </a:blip>
          <a:stretch>
            <a:fillRect/>
          </a:stretch>
        </p:blipFill>
        <p:spPr>
          <a:xfrm>
            <a:off x="3567100" y="1962637"/>
            <a:ext cx="5057775" cy="2276475"/>
          </a:xfrm>
          <a:prstGeom prst="rect">
            <a:avLst/>
          </a:prstGeom>
          <a:noFill/>
          <a:ln>
            <a:noFill/>
          </a:ln>
        </p:spPr>
      </p:pic>
      <p:sp>
        <p:nvSpPr>
          <p:cNvPr id="5" name="Slide Number Placeholder 4"/>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chemeClr val="lt1"/>
                </a:solidFill>
                <a:latin typeface="Questrial"/>
                <a:ea typeface="Questrial"/>
                <a:cs typeface="Questrial"/>
                <a:sym typeface="Questrial"/>
              </a:rPr>
              <a:pPr marL="0" marR="0" lvl="0" indent="0" algn="r" rtl="0">
                <a:spcBef>
                  <a:spcPts val="0"/>
                </a:spcBef>
                <a:buSzPct val="25000"/>
                <a:buNone/>
              </a:pPr>
              <a:t>17</a:t>
            </a:fld>
            <a:endParaRPr lang="en-US" sz="1050" b="0" i="0" u="none" strike="noStrike" cap="none">
              <a:solidFill>
                <a:schemeClr val="lt1"/>
              </a:solidFill>
              <a:latin typeface="Questrial"/>
              <a:ea typeface="Questrial"/>
              <a:cs typeface="Questrial"/>
              <a:sym typeface="Quest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1141412" y="618518"/>
            <a:ext cx="9906000" cy="1478700"/>
          </a:xfrm>
          <a:prstGeom prst="rect">
            <a:avLst/>
          </a:prstGeom>
        </p:spPr>
        <p:txBody>
          <a:bodyPr lIns="91425" tIns="91425" rIns="91425" bIns="91425" anchor="ctr" anchorCtr="0">
            <a:noAutofit/>
          </a:bodyPr>
          <a:lstStyle/>
          <a:p>
            <a:pPr lvl="0" algn="ctr" rtl="0">
              <a:spcBef>
                <a:spcPts val="0"/>
              </a:spcBef>
              <a:buClr>
                <a:schemeClr val="dk1"/>
              </a:buClr>
              <a:buSzPct val="30555"/>
              <a:buFont typeface="Arial"/>
              <a:buNone/>
            </a:pPr>
            <a:r>
              <a:rPr lang="en-US"/>
              <a:t>Continued….</a:t>
            </a:r>
          </a:p>
        </p:txBody>
      </p:sp>
      <p:sp>
        <p:nvSpPr>
          <p:cNvPr id="339" name="Shape 339"/>
          <p:cNvSpPr txBox="1">
            <a:spLocks noGrp="1"/>
          </p:cNvSpPr>
          <p:nvPr>
            <p:ph type="body" idx="1"/>
          </p:nvPr>
        </p:nvSpPr>
        <p:spPr>
          <a:xfrm>
            <a:off x="1141412" y="2249486"/>
            <a:ext cx="9906000" cy="35418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marL="0" lvl="0" indent="-69850" rtl="0">
              <a:spcBef>
                <a:spcPts val="0"/>
              </a:spcBef>
              <a:buClr>
                <a:schemeClr val="dk1"/>
              </a:buClr>
              <a:buSzPct val="45833"/>
              <a:buFont typeface="Arial"/>
              <a:buNone/>
            </a:pPr>
            <a:r>
              <a:rPr lang="en-US"/>
              <a:t>Synjitsu responds to requests and serialised connection state until VM</a:t>
            </a:r>
          </a:p>
          <a:p>
            <a:pPr marL="0" lvl="0" indent="-69850" rtl="0">
              <a:spcBef>
                <a:spcPts val="0"/>
              </a:spcBef>
              <a:buClr>
                <a:schemeClr val="dk1"/>
              </a:buClr>
              <a:buSzPct val="45833"/>
              <a:buFont typeface="Arial"/>
              <a:buNone/>
            </a:pPr>
            <a:r>
              <a:rPr lang="en-US"/>
              <a:t>is ready and network plugged in.</a:t>
            </a:r>
          </a:p>
          <a:p>
            <a:pPr marL="0" lvl="0" indent="0">
              <a:spcBef>
                <a:spcPts val="0"/>
              </a:spcBef>
              <a:buNone/>
            </a:pPr>
            <a:endParaRPr/>
          </a:p>
        </p:txBody>
      </p:sp>
      <p:pic>
        <p:nvPicPr>
          <p:cNvPr id="340" name="Shape 340"/>
          <p:cNvPicPr preferRelativeResize="0"/>
          <p:nvPr/>
        </p:nvPicPr>
        <p:blipFill>
          <a:blip r:embed="rId3">
            <a:alphaModFix/>
          </a:blip>
          <a:stretch>
            <a:fillRect/>
          </a:stretch>
        </p:blipFill>
        <p:spPr>
          <a:xfrm>
            <a:off x="3543300" y="1934837"/>
            <a:ext cx="5105400" cy="2333625"/>
          </a:xfrm>
          <a:prstGeom prst="rect">
            <a:avLst/>
          </a:prstGeom>
          <a:noFill/>
          <a:ln>
            <a:noFill/>
          </a:ln>
        </p:spPr>
      </p:pic>
      <p:sp>
        <p:nvSpPr>
          <p:cNvPr id="5" name="Slide Number Placeholder 4"/>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chemeClr val="lt1"/>
                </a:solidFill>
                <a:latin typeface="Questrial"/>
                <a:ea typeface="Questrial"/>
                <a:cs typeface="Questrial"/>
                <a:sym typeface="Questrial"/>
              </a:rPr>
              <a:pPr marL="0" marR="0" lvl="0" indent="0" algn="r" rtl="0">
                <a:spcBef>
                  <a:spcPts val="0"/>
                </a:spcBef>
                <a:buSzPct val="25000"/>
                <a:buNone/>
              </a:pPr>
              <a:t>18</a:t>
            </a:fld>
            <a:endParaRPr lang="en-US" sz="1050" b="0" i="0" u="none" strike="noStrike" cap="none">
              <a:solidFill>
                <a:schemeClr val="lt1"/>
              </a:solidFill>
              <a:latin typeface="Questrial"/>
              <a:ea typeface="Questrial"/>
              <a:cs typeface="Questrial"/>
              <a:sym typeface="Quest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1141412" y="618518"/>
            <a:ext cx="9906000" cy="1478700"/>
          </a:xfrm>
          <a:prstGeom prst="rect">
            <a:avLst/>
          </a:prstGeom>
        </p:spPr>
        <p:txBody>
          <a:bodyPr lIns="91425" tIns="91425" rIns="91425" bIns="91425" anchor="ctr" anchorCtr="0">
            <a:noAutofit/>
          </a:bodyPr>
          <a:lstStyle/>
          <a:p>
            <a:pPr lvl="0" algn="ctr" rtl="0">
              <a:spcBef>
                <a:spcPts val="0"/>
              </a:spcBef>
              <a:buClr>
                <a:schemeClr val="dk1"/>
              </a:buClr>
              <a:buSzPct val="30555"/>
              <a:buFont typeface="Arial"/>
              <a:buNone/>
            </a:pPr>
            <a:r>
              <a:rPr lang="en-US"/>
              <a:t>Continued…</a:t>
            </a:r>
          </a:p>
        </p:txBody>
      </p:sp>
      <p:sp>
        <p:nvSpPr>
          <p:cNvPr id="346" name="Shape 346"/>
          <p:cNvSpPr txBox="1">
            <a:spLocks noGrp="1"/>
          </p:cNvSpPr>
          <p:nvPr>
            <p:ph type="body" idx="1"/>
          </p:nvPr>
        </p:nvSpPr>
        <p:spPr>
          <a:xfrm>
            <a:off x="1141412" y="2249486"/>
            <a:ext cx="9906000" cy="35418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marL="457200" lvl="0" indent="-228600" rtl="0">
              <a:spcBef>
                <a:spcPts val="0"/>
              </a:spcBef>
            </a:pPr>
            <a:r>
              <a:rPr lang="en-US"/>
              <a:t>By buffering TCP requests into XenStore and then replaying, Synjitsu parallelises connection setup and unikernel boot.</a:t>
            </a:r>
          </a:p>
          <a:p>
            <a:pPr marL="457200" lvl="0" indent="-228600" rtl="0">
              <a:spcBef>
                <a:spcPts val="0"/>
              </a:spcBef>
            </a:pPr>
            <a:r>
              <a:rPr lang="en-US"/>
              <a:t>Jitsu optimisations bring boot latency down to ~30—45 ms (x86) and ~350—400 ms (ARM).</a:t>
            </a:r>
          </a:p>
          <a:p>
            <a:pPr marL="0" lvl="0" indent="-69850">
              <a:spcBef>
                <a:spcPts val="0"/>
              </a:spcBef>
              <a:buClr>
                <a:schemeClr val="dk1"/>
              </a:buClr>
              <a:buSzPct val="45833"/>
              <a:buFont typeface="Arial"/>
              <a:buNone/>
            </a:pPr>
            <a:endParaRPr/>
          </a:p>
          <a:p>
            <a:pPr lvl="0">
              <a:spcBef>
                <a:spcPts val="0"/>
              </a:spcBef>
              <a:buNone/>
            </a:pPr>
            <a:endParaRPr/>
          </a:p>
        </p:txBody>
      </p:sp>
      <p:pic>
        <p:nvPicPr>
          <p:cNvPr id="347" name="Shape 347"/>
          <p:cNvPicPr preferRelativeResize="0"/>
          <p:nvPr/>
        </p:nvPicPr>
        <p:blipFill>
          <a:blip r:embed="rId3">
            <a:alphaModFix/>
          </a:blip>
          <a:stretch>
            <a:fillRect/>
          </a:stretch>
        </p:blipFill>
        <p:spPr>
          <a:xfrm>
            <a:off x="3477000" y="1951250"/>
            <a:ext cx="5105400" cy="2495550"/>
          </a:xfrm>
          <a:prstGeom prst="rect">
            <a:avLst/>
          </a:prstGeom>
          <a:noFill/>
          <a:ln>
            <a:noFill/>
          </a:ln>
        </p:spPr>
      </p:pic>
      <p:sp>
        <p:nvSpPr>
          <p:cNvPr id="5" name="Slide Number Placeholder 4"/>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chemeClr val="lt1"/>
                </a:solidFill>
                <a:latin typeface="Questrial"/>
                <a:ea typeface="Questrial"/>
                <a:cs typeface="Questrial"/>
                <a:sym typeface="Questrial"/>
              </a:rPr>
              <a:pPr marL="0" marR="0" lvl="0" indent="0" algn="r" rtl="0">
                <a:spcBef>
                  <a:spcPts val="0"/>
                </a:spcBef>
                <a:buSzPct val="25000"/>
                <a:buNone/>
              </a:pPr>
              <a:t>19</a:t>
            </a:fld>
            <a:endParaRPr lang="en-US" sz="1050" b="0" i="0" u="none" strike="noStrike" cap="none">
              <a:solidFill>
                <a:schemeClr val="lt1"/>
              </a:solidFill>
              <a:latin typeface="Questrial"/>
              <a:ea typeface="Questrial"/>
              <a:cs typeface="Questrial"/>
              <a:sym typeface="Quest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1141425" y="618523"/>
            <a:ext cx="9906000" cy="1095900"/>
          </a:xfrm>
          <a:prstGeom prst="rect">
            <a:avLst/>
          </a:prstGeom>
        </p:spPr>
        <p:txBody>
          <a:bodyPr lIns="91425" tIns="91425" rIns="91425" bIns="91425" anchor="ctr" anchorCtr="0">
            <a:noAutofit/>
          </a:bodyPr>
          <a:lstStyle/>
          <a:p>
            <a:pPr lvl="0" algn="ctr">
              <a:spcBef>
                <a:spcPts val="0"/>
              </a:spcBef>
              <a:buNone/>
            </a:pPr>
            <a:r>
              <a:rPr lang="en-US"/>
              <a:t>Network Latency</a:t>
            </a:r>
          </a:p>
        </p:txBody>
      </p:sp>
      <p:sp>
        <p:nvSpPr>
          <p:cNvPr id="241" name="Shape 241"/>
          <p:cNvSpPr txBox="1">
            <a:spLocks noGrp="1"/>
          </p:cNvSpPr>
          <p:nvPr>
            <p:ph type="body" idx="1"/>
          </p:nvPr>
        </p:nvSpPr>
        <p:spPr>
          <a:xfrm>
            <a:off x="1141400" y="1815348"/>
            <a:ext cx="9906000" cy="3975900"/>
          </a:xfrm>
          <a:prstGeom prst="rect">
            <a:avLst/>
          </a:prstGeom>
        </p:spPr>
        <p:txBody>
          <a:bodyPr lIns="91425" tIns="91425" rIns="91425" bIns="91425" anchor="t" anchorCtr="0">
            <a:noAutofit/>
          </a:bodyPr>
          <a:lstStyle/>
          <a:p>
            <a:pPr marL="457200" lvl="0" indent="-228600" rtl="0">
              <a:spcBef>
                <a:spcPts val="0"/>
              </a:spcBef>
            </a:pPr>
            <a:r>
              <a:rPr lang="en-US"/>
              <a:t>Network Latency is a delay that occurs in data communication over a network.</a:t>
            </a:r>
          </a:p>
          <a:p>
            <a:pPr marL="457200" lvl="0" indent="-228600" rtl="0">
              <a:spcBef>
                <a:spcPts val="0"/>
              </a:spcBef>
            </a:pPr>
            <a:r>
              <a:rPr lang="en-US"/>
              <a:t>There are many benefits of cloud hosting like, centralised management, high availability etc. but still it is prone to network latency.</a:t>
            </a:r>
          </a:p>
          <a:p>
            <a:pPr marL="457200" lvl="0" indent="-228600" rtl="0">
              <a:spcBef>
                <a:spcPts val="0"/>
              </a:spcBef>
            </a:pPr>
            <a:r>
              <a:rPr lang="en-US"/>
              <a:t>The physical separation between data centers imposes network latency.</a:t>
            </a:r>
          </a:p>
          <a:p>
            <a:pPr marL="457200" lvl="0" indent="-228600" rtl="0">
              <a:spcBef>
                <a:spcPts val="0"/>
              </a:spcBef>
            </a:pPr>
            <a:r>
              <a:rPr lang="en-US"/>
              <a:t>Thus, it can have impact on recent technologies like augmented reality (e.g. Google Glass) and voice control (e.g. Apple’s Siri).</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chemeClr val="lt1"/>
                </a:solidFill>
                <a:latin typeface="Questrial"/>
                <a:ea typeface="Questrial"/>
                <a:cs typeface="Questrial"/>
                <a:sym typeface="Questrial"/>
              </a:rPr>
              <a:pPr marL="0" marR="0" lvl="0" indent="0" algn="r" rtl="0">
                <a:spcBef>
                  <a:spcPts val="0"/>
                </a:spcBef>
                <a:buSzPct val="25000"/>
                <a:buNone/>
              </a:pPr>
              <a:t>2</a:t>
            </a:fld>
            <a:endParaRPr lang="en-US" sz="1050" b="0" i="0" u="none" strike="noStrike" cap="none">
              <a:solidFill>
                <a:schemeClr val="lt1"/>
              </a:solidFill>
              <a:latin typeface="Questrial"/>
              <a:ea typeface="Questrial"/>
              <a:cs typeface="Questrial"/>
              <a:sym typeface="Quest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a:xfrm>
            <a:off x="1141412" y="618518"/>
            <a:ext cx="9906000" cy="1478700"/>
          </a:xfrm>
          <a:prstGeom prst="rect">
            <a:avLst/>
          </a:prstGeom>
        </p:spPr>
        <p:txBody>
          <a:bodyPr lIns="91425" tIns="91425" rIns="91425" bIns="91425" anchor="ctr" anchorCtr="0">
            <a:noAutofit/>
          </a:bodyPr>
          <a:lstStyle/>
          <a:p>
            <a:pPr lvl="0" algn="ctr">
              <a:spcBef>
                <a:spcPts val="0"/>
              </a:spcBef>
              <a:buNone/>
            </a:pPr>
            <a:r>
              <a:rPr lang="en-US"/>
              <a:t>Evaluation</a:t>
            </a:r>
          </a:p>
        </p:txBody>
      </p:sp>
      <p:sp>
        <p:nvSpPr>
          <p:cNvPr id="353" name="Shape 353"/>
          <p:cNvSpPr txBox="1">
            <a:spLocks noGrp="1"/>
          </p:cNvSpPr>
          <p:nvPr>
            <p:ph type="body" idx="1"/>
          </p:nvPr>
        </p:nvSpPr>
        <p:spPr>
          <a:xfrm>
            <a:off x="1141437" y="2024636"/>
            <a:ext cx="9906000" cy="3541800"/>
          </a:xfrm>
          <a:prstGeom prst="rect">
            <a:avLst/>
          </a:prstGeom>
        </p:spPr>
        <p:txBody>
          <a:bodyPr lIns="91425" tIns="91425" rIns="91425" bIns="91425" anchor="t" anchorCtr="0">
            <a:noAutofit/>
          </a:bodyPr>
          <a:lstStyle/>
          <a:p>
            <a:pPr marL="457200" lvl="0" indent="-355600" rtl="0">
              <a:lnSpc>
                <a:spcPct val="115000"/>
              </a:lnSpc>
              <a:spcBef>
                <a:spcPts val="0"/>
              </a:spcBef>
              <a:buClr>
                <a:srgbClr val="FFFFFF"/>
              </a:buClr>
              <a:buSzPct val="100000"/>
            </a:pPr>
            <a:r>
              <a:rPr lang="en-US" sz="2000">
                <a:solidFill>
                  <a:srgbClr val="FFFFFF"/>
                </a:solidFill>
              </a:rPr>
              <a:t>Throughput: They have previously carried out a fuller analysis of unikernel throughput with various protocol</a:t>
            </a:r>
            <a:r>
              <a:rPr lang="en-US" sz="1000">
                <a:solidFill>
                  <a:srgbClr val="FFFFFF"/>
                </a:solidFill>
                <a:latin typeface="Arial"/>
                <a:ea typeface="Arial"/>
                <a:cs typeface="Arial"/>
                <a:sym typeface="Arial"/>
              </a:rPr>
              <a:t>. </a:t>
            </a:r>
            <a:r>
              <a:rPr lang="en-US" sz="2000">
                <a:solidFill>
                  <a:srgbClr val="FFFFFF"/>
                </a:solidFill>
              </a:rPr>
              <a:t>They found that network throughput remains acceptable</a:t>
            </a:r>
          </a:p>
          <a:p>
            <a:pPr marL="457200" lvl="0" indent="-355600" rtl="0">
              <a:lnSpc>
                <a:spcPct val="115000"/>
              </a:lnSpc>
              <a:spcBef>
                <a:spcPts val="0"/>
              </a:spcBef>
              <a:buClr>
                <a:srgbClr val="FFFFFF"/>
              </a:buClr>
              <a:buSzPct val="100000"/>
              <a:buFont typeface="Questrial"/>
            </a:pPr>
            <a:r>
              <a:rPr lang="en-US" sz="2000">
                <a:solidFill>
                  <a:srgbClr val="FFFFFF"/>
                </a:solidFill>
              </a:rPr>
              <a:t>Datapath latency: Jitsu minimises excess bridging and latency.</a:t>
            </a:r>
          </a:p>
          <a:p>
            <a:pPr marL="457200" lvl="0" indent="-355600" rtl="0">
              <a:lnSpc>
                <a:spcPct val="115000"/>
              </a:lnSpc>
              <a:spcBef>
                <a:spcPts val="0"/>
              </a:spcBef>
              <a:buClr>
                <a:srgbClr val="FFFFFF"/>
              </a:buClr>
              <a:buSzPct val="100000"/>
            </a:pPr>
            <a:r>
              <a:rPr lang="en-US" sz="2000">
                <a:solidFill>
                  <a:srgbClr val="FFFFFF"/>
                </a:solidFill>
              </a:rPr>
              <a:t>Power Usage: A key facet of their contribution is that by using ARM-based devices, power consumption is significantly reduced, to the extent that they become acceptable to run 24/7 in a domestic environment.</a:t>
            </a:r>
          </a:p>
          <a:p>
            <a:pPr marL="457200" lvl="0" indent="-355600" rtl="0">
              <a:lnSpc>
                <a:spcPct val="115000"/>
              </a:lnSpc>
              <a:spcBef>
                <a:spcPts val="0"/>
              </a:spcBef>
              <a:buClr>
                <a:srgbClr val="FFFFFF"/>
              </a:buClr>
              <a:buSzPct val="100000"/>
            </a:pPr>
            <a:r>
              <a:rPr lang="en-US" sz="2000">
                <a:solidFill>
                  <a:srgbClr val="FFFFFF"/>
                </a:solidFill>
              </a:rPr>
              <a:t>Security: To evaluate end-to-end security properties they looked for critical security bugs eliminated by use of isolation via type-I hypervisor and memory-safe language to build minimal VM appliances.</a:t>
            </a:r>
          </a:p>
          <a:p>
            <a:pPr lvl="0">
              <a:spcBef>
                <a:spcPts val="0"/>
              </a:spcBef>
              <a:buNone/>
            </a:pPr>
            <a:endParaRP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chemeClr val="lt1"/>
                </a:solidFill>
                <a:latin typeface="Questrial"/>
                <a:ea typeface="Questrial"/>
                <a:cs typeface="Questrial"/>
                <a:sym typeface="Questrial"/>
              </a:rPr>
              <a:pPr marL="0" marR="0" lvl="0" indent="0" algn="r" rtl="0">
                <a:spcBef>
                  <a:spcPts val="0"/>
                </a:spcBef>
                <a:buSzPct val="25000"/>
                <a:buNone/>
              </a:pPr>
              <a:t>20</a:t>
            </a:fld>
            <a:endParaRPr lang="en-US" sz="1050" b="0" i="0" u="none" strike="noStrike" cap="none">
              <a:solidFill>
                <a:schemeClr val="lt1"/>
              </a:solidFill>
              <a:latin typeface="Questrial"/>
              <a:ea typeface="Questrial"/>
              <a:cs typeface="Questrial"/>
              <a:sym typeface="Quest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1141412" y="618518"/>
            <a:ext cx="9906000" cy="1478700"/>
          </a:xfrm>
          <a:prstGeom prst="rect">
            <a:avLst/>
          </a:prstGeom>
        </p:spPr>
        <p:txBody>
          <a:bodyPr lIns="91425" tIns="91425" rIns="91425" bIns="91425" anchor="ctr" anchorCtr="0">
            <a:noAutofit/>
          </a:bodyPr>
          <a:lstStyle/>
          <a:p>
            <a:pPr lvl="0" algn="ctr">
              <a:spcBef>
                <a:spcPts val="0"/>
              </a:spcBef>
              <a:buNone/>
            </a:pPr>
            <a:r>
              <a:rPr lang="en-US"/>
              <a:t>Conclusion</a:t>
            </a:r>
          </a:p>
        </p:txBody>
      </p:sp>
      <p:sp>
        <p:nvSpPr>
          <p:cNvPr id="359" name="Shape 359"/>
          <p:cNvSpPr txBox="1">
            <a:spLocks noGrp="1"/>
          </p:cNvSpPr>
          <p:nvPr>
            <p:ph type="body" idx="1"/>
          </p:nvPr>
        </p:nvSpPr>
        <p:spPr>
          <a:xfrm>
            <a:off x="1141412" y="2249486"/>
            <a:ext cx="9906000" cy="3541800"/>
          </a:xfrm>
          <a:prstGeom prst="rect">
            <a:avLst/>
          </a:prstGeom>
        </p:spPr>
        <p:txBody>
          <a:bodyPr lIns="91425" tIns="91425" rIns="91425" bIns="91425" anchor="t" anchorCtr="0">
            <a:noAutofit/>
          </a:bodyPr>
          <a:lstStyle/>
          <a:p>
            <a:pPr marL="0" lvl="0" indent="-69850" algn="just" rtl="0">
              <a:lnSpc>
                <a:spcPct val="115000"/>
              </a:lnSpc>
              <a:spcBef>
                <a:spcPts val="0"/>
              </a:spcBef>
              <a:buClr>
                <a:schemeClr val="dk1"/>
              </a:buClr>
              <a:buSzPct val="45833"/>
              <a:buFont typeface="Arial"/>
              <a:buNone/>
            </a:pPr>
            <a:r>
              <a:rPr lang="en-US">
                <a:solidFill>
                  <a:srgbClr val="FFFFFF"/>
                </a:solidFill>
              </a:rPr>
              <a:t>They have presented Jitsu, a low latency toolstack for Xen/ARM that uses memory-safe unikernels to serve applications with significantly greater levels of isolation and security than currently achieved on modern embedded devices.</a:t>
            </a:r>
          </a:p>
          <a:p>
            <a:pPr lvl="0">
              <a:spcBef>
                <a:spcPts val="0"/>
              </a:spcBef>
              <a:buNone/>
            </a:pPr>
            <a:endParaRP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chemeClr val="lt1"/>
                </a:solidFill>
                <a:latin typeface="Questrial"/>
                <a:ea typeface="Questrial"/>
                <a:cs typeface="Questrial"/>
                <a:sym typeface="Questrial"/>
              </a:rPr>
              <a:pPr marL="0" marR="0" lvl="0" indent="0" algn="r" rtl="0">
                <a:spcBef>
                  <a:spcPts val="0"/>
                </a:spcBef>
                <a:buSzPct val="25000"/>
                <a:buNone/>
              </a:pPr>
              <a:t>21</a:t>
            </a:fld>
            <a:endParaRPr lang="en-US" sz="1050" b="0" i="0" u="none" strike="noStrike" cap="none">
              <a:solidFill>
                <a:schemeClr val="lt1"/>
              </a:solidFill>
              <a:latin typeface="Questrial"/>
              <a:ea typeface="Questrial"/>
              <a:cs typeface="Questrial"/>
              <a:sym typeface="Quest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a:spLocks noGrp="1"/>
          </p:cNvSpPr>
          <p:nvPr>
            <p:ph type="title"/>
          </p:nvPr>
        </p:nvSpPr>
        <p:spPr>
          <a:xfrm>
            <a:off x="1142987" y="2523518"/>
            <a:ext cx="9906000" cy="1478700"/>
          </a:xfrm>
          <a:prstGeom prst="rect">
            <a:avLst/>
          </a:prstGeom>
        </p:spPr>
        <p:txBody>
          <a:bodyPr lIns="91425" tIns="91425" rIns="91425" bIns="91425" anchor="ctr" anchorCtr="0">
            <a:noAutofit/>
          </a:bodyPr>
          <a:lstStyle/>
          <a:p>
            <a:pPr lvl="0" algn="ctr">
              <a:spcBef>
                <a:spcPts val="0"/>
              </a:spcBef>
              <a:buNone/>
            </a:pPr>
            <a:r>
              <a:rPr lang="en-US" sz="6000"/>
              <a:t>Thank You</a:t>
            </a:r>
          </a:p>
        </p:txBody>
      </p:sp>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chemeClr val="lt1"/>
                </a:solidFill>
                <a:latin typeface="Questrial"/>
                <a:ea typeface="Questrial"/>
                <a:cs typeface="Questrial"/>
                <a:sym typeface="Questrial"/>
              </a:rPr>
              <a:pPr marL="0" marR="0" lvl="0" indent="0" algn="r" rtl="0">
                <a:spcBef>
                  <a:spcPts val="0"/>
                </a:spcBef>
                <a:buSzPct val="25000"/>
                <a:buNone/>
              </a:pPr>
              <a:t>22</a:t>
            </a:fld>
            <a:endParaRPr lang="en-US" sz="1050" b="0" i="0" u="none" strike="noStrike" cap="none">
              <a:solidFill>
                <a:schemeClr val="lt1"/>
              </a:solidFill>
              <a:latin typeface="Questrial"/>
              <a:ea typeface="Questrial"/>
              <a:cs typeface="Questrial"/>
              <a:sym typeface="Quest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1141412" y="618518"/>
            <a:ext cx="9906000" cy="1478700"/>
          </a:xfrm>
          <a:prstGeom prst="rect">
            <a:avLst/>
          </a:prstGeom>
        </p:spPr>
        <p:txBody>
          <a:bodyPr lIns="91425" tIns="91425" rIns="91425" bIns="91425" anchor="ctr" anchorCtr="0">
            <a:noAutofit/>
          </a:bodyPr>
          <a:lstStyle/>
          <a:p>
            <a:pPr lvl="0" algn="ctr">
              <a:spcBef>
                <a:spcPts val="0"/>
              </a:spcBef>
              <a:buNone/>
            </a:pPr>
            <a:r>
              <a:rPr lang="en-US"/>
              <a:t>How it can be resolved?</a:t>
            </a:r>
          </a:p>
        </p:txBody>
      </p:sp>
      <p:sp>
        <p:nvSpPr>
          <p:cNvPr id="247" name="Shape 247"/>
          <p:cNvSpPr txBox="1">
            <a:spLocks noGrp="1"/>
          </p:cNvSpPr>
          <p:nvPr>
            <p:ph type="body" idx="1"/>
          </p:nvPr>
        </p:nvSpPr>
        <p:spPr>
          <a:xfrm>
            <a:off x="1141412" y="2249486"/>
            <a:ext cx="9906000" cy="3541800"/>
          </a:xfrm>
          <a:prstGeom prst="rect">
            <a:avLst/>
          </a:prstGeom>
        </p:spPr>
        <p:txBody>
          <a:bodyPr lIns="91425" tIns="91425" rIns="91425" bIns="91425" anchor="t" anchorCtr="0">
            <a:noAutofit/>
          </a:bodyPr>
          <a:lstStyle/>
          <a:p>
            <a:pPr marL="457200" lvl="0" indent="-228600" rtl="0">
              <a:spcBef>
                <a:spcPts val="0"/>
              </a:spcBef>
            </a:pPr>
            <a:r>
              <a:rPr lang="en-US"/>
              <a:t>It can be mitigated by using Just-In-Time Summoning of Unikernel (JITSU).</a:t>
            </a:r>
          </a:p>
          <a:p>
            <a:pPr marL="457200" lvl="0" indent="-228600" rtl="0">
              <a:spcBef>
                <a:spcPts val="0"/>
              </a:spcBef>
            </a:pPr>
            <a:r>
              <a:rPr lang="en-US"/>
              <a:t>It is a lightweight, multi-tenant isolated, etc. virtual machine (VM).</a:t>
            </a:r>
          </a:p>
          <a:p>
            <a:pPr marL="457200" lvl="0" indent="-228600" rtl="0">
              <a:spcBef>
                <a:spcPts val="0"/>
              </a:spcBef>
            </a:pPr>
            <a:r>
              <a:rPr lang="en-US"/>
              <a:t>It provides a service that  launches unikernels in response to network traffic by limiting boot latency (few hundred milliseconds).</a:t>
            </a:r>
          </a:p>
          <a:p>
            <a:pPr marL="0" lvl="0" indent="0">
              <a:spcBef>
                <a:spcPts val="0"/>
              </a:spcBef>
              <a:buNone/>
            </a:pPr>
            <a:endParaRP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chemeClr val="lt1"/>
                </a:solidFill>
                <a:latin typeface="Questrial"/>
                <a:ea typeface="Questrial"/>
                <a:cs typeface="Questrial"/>
                <a:sym typeface="Questrial"/>
              </a:rPr>
              <a:pPr marL="0" marR="0" lvl="0" indent="0" algn="r" rtl="0">
                <a:spcBef>
                  <a:spcPts val="0"/>
                </a:spcBef>
                <a:buSzPct val="25000"/>
                <a:buNone/>
              </a:pPr>
              <a:t>3</a:t>
            </a:fld>
            <a:endParaRPr lang="en-US" sz="1050" b="0" i="0" u="none" strike="noStrike" cap="none">
              <a:solidFill>
                <a:schemeClr val="lt1"/>
              </a:solidFill>
              <a:latin typeface="Questrial"/>
              <a:ea typeface="Questrial"/>
              <a:cs typeface="Questrial"/>
              <a:sym typeface="Quest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1141412" y="618518"/>
            <a:ext cx="9905997" cy="147857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Questrial"/>
              <a:buNone/>
            </a:pPr>
            <a:r>
              <a:rPr lang="en-US" sz="3600" b="0" i="0" u="none" strike="noStrike" cap="none">
                <a:solidFill>
                  <a:schemeClr val="lt1"/>
                </a:solidFill>
                <a:latin typeface="Questrial"/>
                <a:ea typeface="Questrial"/>
                <a:cs typeface="Questrial"/>
                <a:sym typeface="Questrial"/>
              </a:rPr>
              <a:t>WHAT ARE UNIKERNELS?</a:t>
            </a:r>
          </a:p>
        </p:txBody>
      </p:sp>
      <p:sp>
        <p:nvSpPr>
          <p:cNvPr id="253" name="Shape 253"/>
          <p:cNvSpPr txBox="1">
            <a:spLocks noGrp="1"/>
          </p:cNvSpPr>
          <p:nvPr>
            <p:ph type="body" idx="1"/>
          </p:nvPr>
        </p:nvSpPr>
        <p:spPr>
          <a:xfrm>
            <a:off x="1141400" y="1890675"/>
            <a:ext cx="9906000" cy="3900600"/>
          </a:xfrm>
          <a:prstGeom prst="rect">
            <a:avLst/>
          </a:prstGeom>
          <a:noFill/>
          <a:ln>
            <a:noFill/>
          </a:ln>
        </p:spPr>
        <p:txBody>
          <a:bodyPr lIns="91425" tIns="45700" rIns="91425" bIns="45700" anchor="t" anchorCtr="0">
            <a:noAutofit/>
          </a:bodyPr>
          <a:lstStyle/>
          <a:p>
            <a:pPr marL="228600" marR="0" lvl="0" indent="-228600" algn="l" rtl="0">
              <a:lnSpc>
                <a:spcPct val="120000"/>
              </a:lnSpc>
              <a:spcBef>
                <a:spcPts val="0"/>
              </a:spcBef>
              <a:spcAft>
                <a:spcPts val="0"/>
              </a:spcAft>
              <a:buClr>
                <a:schemeClr val="lt1"/>
              </a:buClr>
              <a:buSzPct val="125000"/>
              <a:buFont typeface="Arial"/>
              <a:buChar char="•"/>
            </a:pPr>
            <a:r>
              <a:rPr lang="en-US" sz="2400" b="0" i="0" u="none" strike="noStrike" cap="none">
                <a:solidFill>
                  <a:schemeClr val="lt1"/>
                </a:solidFill>
                <a:latin typeface="Questrial"/>
                <a:ea typeface="Questrial"/>
                <a:cs typeface="Questrial"/>
                <a:sym typeface="Questrial"/>
              </a:rPr>
              <a:t>It is an executable image. </a:t>
            </a:r>
          </a:p>
          <a:p>
            <a:pPr marL="228600" marR="0" lvl="0" indent="-228600" algn="l" rtl="0">
              <a:lnSpc>
                <a:spcPct val="120000"/>
              </a:lnSpc>
              <a:spcBef>
                <a:spcPts val="1000"/>
              </a:spcBef>
              <a:spcAft>
                <a:spcPts val="0"/>
              </a:spcAft>
              <a:buClr>
                <a:schemeClr val="lt1"/>
              </a:buClr>
              <a:buSzPct val="125000"/>
              <a:buFont typeface="Arial"/>
              <a:buChar char="•"/>
            </a:pPr>
            <a:r>
              <a:rPr lang="en-US" sz="2400" b="0" i="0" u="none" strike="noStrike" cap="none">
                <a:solidFill>
                  <a:schemeClr val="lt1"/>
                </a:solidFill>
                <a:latin typeface="Questrial"/>
                <a:ea typeface="Questrial"/>
                <a:cs typeface="Questrial"/>
                <a:sym typeface="Questrial"/>
              </a:rPr>
              <a:t>It can be executed on a hypervisor without the need for separate operating system.</a:t>
            </a:r>
          </a:p>
          <a:p>
            <a:pPr marL="228600" marR="0" lvl="0" indent="-228600" algn="l" rtl="0">
              <a:lnSpc>
                <a:spcPct val="120000"/>
              </a:lnSpc>
              <a:spcBef>
                <a:spcPts val="1000"/>
              </a:spcBef>
              <a:spcAft>
                <a:spcPts val="0"/>
              </a:spcAft>
              <a:buClr>
                <a:schemeClr val="lt1"/>
              </a:buClr>
              <a:buSzPct val="125000"/>
              <a:buFont typeface="Arial"/>
              <a:buChar char="•"/>
            </a:pPr>
            <a:r>
              <a:rPr lang="en-US" sz="2400" b="0" i="0" u="none" strike="noStrike" cap="none">
                <a:solidFill>
                  <a:schemeClr val="lt1"/>
                </a:solidFill>
                <a:latin typeface="Questrial"/>
                <a:ea typeface="Questrial"/>
                <a:cs typeface="Questrial"/>
                <a:sym typeface="Questrial"/>
              </a:rPr>
              <a:t>It contains all the operating system functions required by the operations.</a:t>
            </a:r>
          </a:p>
          <a:p>
            <a:pPr marL="228600" marR="0" lvl="0" indent="-228600" algn="l" rtl="0">
              <a:lnSpc>
                <a:spcPct val="120000"/>
              </a:lnSpc>
              <a:spcBef>
                <a:spcPts val="1000"/>
              </a:spcBef>
              <a:buClr>
                <a:schemeClr val="lt1"/>
              </a:buClr>
              <a:buSzPct val="125000"/>
              <a:buFont typeface="Arial"/>
              <a:buChar char="•"/>
            </a:pPr>
            <a:r>
              <a:rPr lang="en-US" sz="2400" b="0" i="0" u="none" strike="noStrike" cap="none">
                <a:solidFill>
                  <a:schemeClr val="lt1"/>
                </a:solidFill>
                <a:latin typeface="Questrial"/>
                <a:ea typeface="Questrial"/>
                <a:cs typeface="Questrial"/>
                <a:sym typeface="Questrial"/>
              </a:rPr>
              <a:t>It contains the collections of system libraries that contains all the core capabilities and application codes.</a:t>
            </a:r>
          </a:p>
          <a:p>
            <a:pPr marL="228600" marR="0" lvl="0" indent="-228600" algn="l" rtl="0">
              <a:lnSpc>
                <a:spcPct val="120000"/>
              </a:lnSpc>
              <a:spcBef>
                <a:spcPts val="1000"/>
              </a:spcBef>
              <a:buClr>
                <a:schemeClr val="lt1"/>
              </a:buClr>
              <a:buSzPct val="125000"/>
              <a:buFont typeface="Arial"/>
              <a:buChar char="•"/>
            </a:pPr>
            <a:r>
              <a:rPr lang="en-US"/>
              <a:t>They can boot and respond to traffic in real-time.</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chemeClr val="lt1"/>
                </a:solidFill>
                <a:latin typeface="Questrial"/>
                <a:ea typeface="Questrial"/>
                <a:cs typeface="Questrial"/>
                <a:sym typeface="Questrial"/>
              </a:rPr>
              <a:pPr marL="0" marR="0" lvl="0" indent="0" algn="r" rtl="0">
                <a:spcBef>
                  <a:spcPts val="0"/>
                </a:spcBef>
                <a:buSzPct val="25000"/>
                <a:buNone/>
              </a:pPr>
              <a:t>4</a:t>
            </a:fld>
            <a:endParaRPr lang="en-US" sz="1050" b="0" i="0" u="none" strike="noStrike" cap="none">
              <a:solidFill>
                <a:schemeClr val="lt1"/>
              </a:solidFill>
              <a:latin typeface="Questrial"/>
              <a:ea typeface="Questrial"/>
              <a:cs typeface="Questrial"/>
              <a:sym typeface="Quest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1141412" y="618518"/>
            <a:ext cx="9906000" cy="1478700"/>
          </a:xfrm>
          <a:prstGeom prst="rect">
            <a:avLst/>
          </a:prstGeom>
        </p:spPr>
        <p:txBody>
          <a:bodyPr lIns="91425" tIns="91425" rIns="91425" bIns="91425" anchor="ctr" anchorCtr="0">
            <a:noAutofit/>
          </a:bodyPr>
          <a:lstStyle/>
          <a:p>
            <a:pPr lvl="0" algn="ctr">
              <a:spcBef>
                <a:spcPts val="0"/>
              </a:spcBef>
              <a:buNone/>
            </a:pPr>
            <a:r>
              <a:rPr lang="en-US"/>
              <a:t>JITSU System.</a:t>
            </a:r>
          </a:p>
        </p:txBody>
      </p:sp>
      <p:sp>
        <p:nvSpPr>
          <p:cNvPr id="259" name="Shape 259"/>
          <p:cNvSpPr txBox="1">
            <a:spLocks noGrp="1"/>
          </p:cNvSpPr>
          <p:nvPr>
            <p:ph type="body" idx="1"/>
          </p:nvPr>
        </p:nvSpPr>
        <p:spPr>
          <a:xfrm>
            <a:off x="1143012" y="1804986"/>
            <a:ext cx="9906000" cy="3541800"/>
          </a:xfrm>
          <a:prstGeom prst="rect">
            <a:avLst/>
          </a:prstGeom>
        </p:spPr>
        <p:txBody>
          <a:bodyPr lIns="91425" tIns="91425" rIns="91425" bIns="91425" anchor="t" anchorCtr="0">
            <a:noAutofit/>
          </a:bodyPr>
          <a:lstStyle/>
          <a:p>
            <a:pPr marL="457200" lvl="0" indent="-381000" rtl="0">
              <a:lnSpc>
                <a:spcPct val="115000"/>
              </a:lnSpc>
              <a:spcBef>
                <a:spcPts val="0"/>
              </a:spcBef>
              <a:buClr>
                <a:srgbClr val="FFFFFF"/>
              </a:buClr>
              <a:buSzPct val="100000"/>
              <a:buFont typeface="Questrial"/>
            </a:pPr>
            <a:r>
              <a:rPr lang="en-US">
                <a:solidFill>
                  <a:srgbClr val="FFFFFF"/>
                </a:solidFill>
              </a:rPr>
              <a:t>The widely deployed Xen hypervisor enforces isolation between multiple tenants sharing physical machines.</a:t>
            </a:r>
          </a:p>
          <a:p>
            <a:pPr marL="457200" lvl="0" indent="-381000" rtl="0">
              <a:lnSpc>
                <a:spcPct val="115000"/>
              </a:lnSpc>
              <a:spcBef>
                <a:spcPts val="0"/>
              </a:spcBef>
              <a:buClr>
                <a:srgbClr val="FFFFFF"/>
              </a:buClr>
              <a:buSzPct val="100000"/>
              <a:buFont typeface="Questrial"/>
            </a:pPr>
            <a:r>
              <a:rPr lang="en-US">
                <a:solidFill>
                  <a:srgbClr val="FFFFFF"/>
                </a:solidFill>
              </a:rPr>
              <a:t>It recently added support for building an embedded cloud system of distributed low-power devices, deployed near users, able to host applications delivering real-time services directly via local networks.</a:t>
            </a:r>
          </a:p>
          <a:p>
            <a:pPr marL="457200" lvl="0" indent="-381000" rtl="0">
              <a:lnSpc>
                <a:spcPct val="115000"/>
              </a:lnSpc>
              <a:spcBef>
                <a:spcPts val="0"/>
              </a:spcBef>
              <a:buClr>
                <a:srgbClr val="FFFFFF"/>
              </a:buClr>
              <a:buSzPct val="100000"/>
              <a:buFont typeface="Questrial"/>
            </a:pPr>
            <a:r>
              <a:rPr lang="en-US">
                <a:solidFill>
                  <a:srgbClr val="FFFFFF"/>
                </a:solidFill>
              </a:rPr>
              <a:t>Jitsu, a system for securely managing multi-tenant networked applications on embedded infrastructure.</a:t>
            </a:r>
          </a:p>
          <a:p>
            <a:pPr marL="457200" lvl="0" indent="-228600" rtl="0">
              <a:lnSpc>
                <a:spcPct val="115000"/>
              </a:lnSpc>
              <a:spcBef>
                <a:spcPts val="0"/>
              </a:spcBef>
              <a:buClr>
                <a:srgbClr val="FFFFFF"/>
              </a:buClr>
            </a:pPr>
            <a:r>
              <a:rPr lang="en-US">
                <a:solidFill>
                  <a:srgbClr val="FFFFFF"/>
                </a:solidFill>
              </a:rPr>
              <a:t>Jitsu re-architects the Xen toolstack by overcoming current limitations that prevent Xen from becoming an effective platform for building embedded clouds.</a:t>
            </a:r>
          </a:p>
          <a:p>
            <a:pPr marL="0" lvl="0" indent="0">
              <a:spcBef>
                <a:spcPts val="0"/>
              </a:spcBef>
              <a:buNone/>
            </a:pPr>
            <a:endParaRP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chemeClr val="lt1"/>
                </a:solidFill>
                <a:latin typeface="Questrial"/>
                <a:ea typeface="Questrial"/>
                <a:cs typeface="Questrial"/>
                <a:sym typeface="Questrial"/>
              </a:rPr>
              <a:pPr marL="0" marR="0" lvl="0" indent="0" algn="r" rtl="0">
                <a:spcBef>
                  <a:spcPts val="0"/>
                </a:spcBef>
                <a:buSzPct val="25000"/>
                <a:buNone/>
              </a:pPr>
              <a:t>5</a:t>
            </a:fld>
            <a:endParaRPr lang="en-US" sz="1050" b="0" i="0" u="none" strike="noStrike" cap="none">
              <a:solidFill>
                <a:schemeClr val="lt1"/>
              </a:solidFill>
              <a:latin typeface="Questrial"/>
              <a:ea typeface="Questrial"/>
              <a:cs typeface="Questrial"/>
              <a:sym typeface="Quest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1141412" y="618518"/>
            <a:ext cx="9906000" cy="1478700"/>
          </a:xfrm>
          <a:prstGeom prst="rect">
            <a:avLst/>
          </a:prstGeom>
        </p:spPr>
        <p:txBody>
          <a:bodyPr lIns="91425" tIns="91425" rIns="91425" bIns="91425" anchor="ctr" anchorCtr="0">
            <a:noAutofit/>
          </a:bodyPr>
          <a:lstStyle/>
          <a:p>
            <a:pPr lvl="0" algn="ctr">
              <a:spcBef>
                <a:spcPts val="0"/>
              </a:spcBef>
              <a:buNone/>
            </a:pPr>
            <a:r>
              <a:rPr lang="en-US"/>
              <a:t>MirageOS</a:t>
            </a:r>
          </a:p>
        </p:txBody>
      </p:sp>
      <p:sp>
        <p:nvSpPr>
          <p:cNvPr id="265" name="Shape 265"/>
          <p:cNvSpPr txBox="1">
            <a:spLocks noGrp="1"/>
          </p:cNvSpPr>
          <p:nvPr>
            <p:ph type="body" idx="1"/>
          </p:nvPr>
        </p:nvSpPr>
        <p:spPr>
          <a:xfrm>
            <a:off x="1141437" y="1931986"/>
            <a:ext cx="9906000" cy="3541800"/>
          </a:xfrm>
          <a:prstGeom prst="rect">
            <a:avLst/>
          </a:prstGeom>
        </p:spPr>
        <p:txBody>
          <a:bodyPr lIns="91425" tIns="91425" rIns="91425" bIns="91425" anchor="t" anchorCtr="0">
            <a:noAutofit/>
          </a:bodyPr>
          <a:lstStyle/>
          <a:p>
            <a:pPr marL="457200" lvl="0" indent="-228600" rtl="0">
              <a:lnSpc>
                <a:spcPct val="115000"/>
              </a:lnSpc>
              <a:spcBef>
                <a:spcPts val="0"/>
              </a:spcBef>
              <a:buClr>
                <a:srgbClr val="FFFFFF"/>
              </a:buClr>
            </a:pPr>
            <a:r>
              <a:rPr lang="en-US">
                <a:solidFill>
                  <a:srgbClr val="FFFFFF"/>
                </a:solidFill>
              </a:rPr>
              <a:t>In Jitsu they have used the open-source MirageOS written in OCaml, a statically type-safe language that has a low resource footprint and good native code compilers for both x86 and ARM.</a:t>
            </a:r>
          </a:p>
          <a:p>
            <a:pPr marL="457200" lvl="0" indent="-228600" rtl="0">
              <a:lnSpc>
                <a:spcPct val="115000"/>
              </a:lnSpc>
              <a:spcBef>
                <a:spcPts val="0"/>
              </a:spcBef>
              <a:buClr>
                <a:srgbClr val="FFFFFF"/>
              </a:buClr>
            </a:pPr>
            <a:r>
              <a:rPr lang="en-US">
                <a:solidFill>
                  <a:srgbClr val="FFFFFF"/>
                </a:solidFill>
              </a:rPr>
              <a:t>A particular advantage of using MirageOS when working with Xen is that all the toolstack libraries involved are written entirely in OCaml making it easier to safely manage the flow of data through the system and to eliminate code that would otherwise add overhead.</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chemeClr val="lt1"/>
                </a:solidFill>
                <a:latin typeface="Questrial"/>
                <a:ea typeface="Questrial"/>
                <a:cs typeface="Questrial"/>
                <a:sym typeface="Questrial"/>
              </a:rPr>
              <a:pPr marL="0" marR="0" lvl="0" indent="0" algn="r" rtl="0">
                <a:spcBef>
                  <a:spcPts val="0"/>
                </a:spcBef>
                <a:buSzPct val="25000"/>
                <a:buNone/>
              </a:pPr>
              <a:t>6</a:t>
            </a:fld>
            <a:endParaRPr lang="en-US" sz="1050" b="0" i="0" u="none" strike="noStrike" cap="none">
              <a:solidFill>
                <a:schemeClr val="lt1"/>
              </a:solidFill>
              <a:latin typeface="Questrial"/>
              <a:ea typeface="Questrial"/>
              <a:cs typeface="Questrial"/>
              <a:sym typeface="Quest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1141412" y="618518"/>
            <a:ext cx="9906000" cy="1478700"/>
          </a:xfrm>
          <a:prstGeom prst="rect">
            <a:avLst/>
          </a:prstGeom>
        </p:spPr>
        <p:txBody>
          <a:bodyPr lIns="91425" tIns="91425" rIns="91425" bIns="91425" anchor="ctr" anchorCtr="0">
            <a:noAutofit/>
          </a:bodyPr>
          <a:lstStyle/>
          <a:p>
            <a:pPr lvl="0" algn="ctr">
              <a:spcBef>
                <a:spcPts val="0"/>
              </a:spcBef>
              <a:buNone/>
            </a:pPr>
            <a:r>
              <a:rPr lang="en-US"/>
              <a:t>Xen/Arm Unikernels.</a:t>
            </a:r>
          </a:p>
        </p:txBody>
      </p:sp>
      <p:sp>
        <p:nvSpPr>
          <p:cNvPr id="271" name="Shape 271"/>
          <p:cNvSpPr txBox="1">
            <a:spLocks noGrp="1"/>
          </p:cNvSpPr>
          <p:nvPr>
            <p:ph type="body" idx="1"/>
          </p:nvPr>
        </p:nvSpPr>
        <p:spPr>
          <a:xfrm>
            <a:off x="1141412" y="2249486"/>
            <a:ext cx="9906000" cy="3541800"/>
          </a:xfrm>
          <a:prstGeom prst="rect">
            <a:avLst/>
          </a:prstGeom>
        </p:spPr>
        <p:txBody>
          <a:bodyPr lIns="91425" tIns="91425" rIns="91425" bIns="91425" anchor="t" anchorCtr="0">
            <a:noAutofit/>
          </a:bodyPr>
          <a:lstStyle/>
          <a:p>
            <a:pPr marL="457200" lvl="0" indent="-228600" rtl="0">
              <a:lnSpc>
                <a:spcPct val="115000"/>
              </a:lnSpc>
              <a:spcBef>
                <a:spcPts val="0"/>
              </a:spcBef>
              <a:buClr>
                <a:srgbClr val="FFFFFF"/>
              </a:buClr>
            </a:pPr>
            <a:r>
              <a:rPr lang="en-US">
                <a:solidFill>
                  <a:srgbClr val="FFFFFF"/>
                </a:solidFill>
              </a:rPr>
              <a:t>Bringing up MirageOS unikernels on ARM required detailed work mapping the libOS model onto the ARM architecture.</a:t>
            </a:r>
          </a:p>
          <a:p>
            <a:pPr marL="457200" lvl="0" indent="-228600" rtl="0">
              <a:lnSpc>
                <a:spcPct val="115000"/>
              </a:lnSpc>
              <a:spcBef>
                <a:spcPts val="0"/>
              </a:spcBef>
              <a:buClr>
                <a:srgbClr val="FFFFFF"/>
              </a:buClr>
            </a:pPr>
            <a:r>
              <a:rPr lang="en-US">
                <a:solidFill>
                  <a:srgbClr val="FFFFFF"/>
                </a:solidFill>
              </a:rPr>
              <a:t>They have described :</a:t>
            </a:r>
          </a:p>
          <a:p>
            <a:pPr marL="0" lvl="0" indent="0" rtl="0">
              <a:lnSpc>
                <a:spcPct val="115000"/>
              </a:lnSpc>
              <a:spcBef>
                <a:spcPts val="0"/>
              </a:spcBef>
              <a:buNone/>
            </a:pPr>
            <a:r>
              <a:rPr lang="en-US">
                <a:solidFill>
                  <a:srgbClr val="FFFFFF"/>
                </a:solidFill>
              </a:rPr>
              <a:t> 		Booting MirageOS unikernels on ARM.</a:t>
            </a:r>
          </a:p>
          <a:p>
            <a:pPr marL="457200" lvl="0" indent="457200" rtl="0">
              <a:lnSpc>
                <a:spcPct val="115000"/>
              </a:lnSpc>
              <a:spcBef>
                <a:spcPts val="0"/>
              </a:spcBef>
              <a:buNone/>
            </a:pPr>
            <a:r>
              <a:rPr lang="en-US">
                <a:solidFill>
                  <a:srgbClr val="FFFFFF"/>
                </a:solidFill>
              </a:rPr>
              <a:t>Memory management requirements.</a:t>
            </a:r>
          </a:p>
          <a:p>
            <a:pPr marL="457200" lvl="0" indent="457200" rtl="0">
              <a:lnSpc>
                <a:spcPct val="115000"/>
              </a:lnSpc>
              <a:spcBef>
                <a:spcPts val="0"/>
              </a:spcBef>
              <a:buNone/>
            </a:pPr>
            <a:r>
              <a:rPr lang="en-US">
                <a:solidFill>
                  <a:srgbClr val="FFFFFF"/>
                </a:solidFill>
              </a:rPr>
              <a:t>Device virtualization support.</a:t>
            </a:r>
          </a:p>
          <a:p>
            <a:pPr lvl="0">
              <a:spcBef>
                <a:spcPts val="0"/>
              </a:spcBef>
              <a:buNone/>
            </a:pPr>
            <a:endParaRP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chemeClr val="lt1"/>
                </a:solidFill>
                <a:latin typeface="Questrial"/>
                <a:ea typeface="Questrial"/>
                <a:cs typeface="Questrial"/>
                <a:sym typeface="Questrial"/>
              </a:rPr>
              <a:pPr marL="0" marR="0" lvl="0" indent="0" algn="r" rtl="0">
                <a:spcBef>
                  <a:spcPts val="0"/>
                </a:spcBef>
                <a:buSzPct val="25000"/>
                <a:buNone/>
              </a:pPr>
              <a:t>7</a:t>
            </a:fld>
            <a:endParaRPr lang="en-US" sz="1050" b="0" i="0" u="none" strike="noStrike" cap="none">
              <a:solidFill>
                <a:schemeClr val="lt1"/>
              </a:solidFill>
              <a:latin typeface="Questrial"/>
              <a:ea typeface="Questrial"/>
              <a:cs typeface="Questrial"/>
              <a:sym typeface="Quest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1141412" y="618518"/>
            <a:ext cx="9906000" cy="1478700"/>
          </a:xfrm>
          <a:prstGeom prst="rect">
            <a:avLst/>
          </a:prstGeom>
        </p:spPr>
        <p:txBody>
          <a:bodyPr lIns="91425" tIns="91425" rIns="91425" bIns="91425" anchor="ctr" anchorCtr="0">
            <a:noAutofit/>
          </a:bodyPr>
          <a:lstStyle/>
          <a:p>
            <a:pPr lvl="0" algn="ctr" rtl="0">
              <a:lnSpc>
                <a:spcPct val="115000"/>
              </a:lnSpc>
              <a:spcBef>
                <a:spcPts val="0"/>
              </a:spcBef>
              <a:buClr>
                <a:schemeClr val="dk1"/>
              </a:buClr>
              <a:buSzPct val="30555"/>
              <a:buFont typeface="Arial"/>
              <a:buNone/>
            </a:pPr>
            <a:r>
              <a:rPr lang="en-US">
                <a:solidFill>
                  <a:srgbClr val="FFFFFF"/>
                </a:solidFill>
              </a:rPr>
              <a:t>Booting MirageOS unikernels on ARM</a:t>
            </a:r>
          </a:p>
        </p:txBody>
      </p:sp>
      <p:sp>
        <p:nvSpPr>
          <p:cNvPr id="277" name="Shape 277"/>
          <p:cNvSpPr txBox="1">
            <a:spLocks noGrp="1"/>
          </p:cNvSpPr>
          <p:nvPr>
            <p:ph type="body" idx="1"/>
          </p:nvPr>
        </p:nvSpPr>
        <p:spPr>
          <a:xfrm>
            <a:off x="1143012" y="1868486"/>
            <a:ext cx="9906000" cy="3541800"/>
          </a:xfrm>
          <a:prstGeom prst="rect">
            <a:avLst/>
          </a:prstGeom>
        </p:spPr>
        <p:txBody>
          <a:bodyPr lIns="91425" tIns="91425" rIns="91425" bIns="91425" anchor="t" anchorCtr="0">
            <a:noAutofit/>
          </a:bodyPr>
          <a:lstStyle/>
          <a:p>
            <a:pPr marL="457200" lvl="0" indent="-355600" rtl="0">
              <a:spcBef>
                <a:spcPts val="0"/>
              </a:spcBef>
              <a:buClr>
                <a:srgbClr val="FFFFFF"/>
              </a:buClr>
              <a:buSzPct val="100000"/>
              <a:buFont typeface="Questrial"/>
            </a:pPr>
            <a:r>
              <a:rPr lang="en-US" sz="2000">
                <a:solidFill>
                  <a:srgbClr val="FFFFFF"/>
                </a:solidFill>
              </a:rPr>
              <a:t>Xen Boot Library.: The first generation of unikernels such as MirageOS, OCaml, were constructed by forking </a:t>
            </a:r>
            <a:r>
              <a:rPr lang="en-US" sz="2000" i="1">
                <a:solidFill>
                  <a:srgbClr val="FFFFFF"/>
                </a:solidFill>
              </a:rPr>
              <a:t>Mini-OS</a:t>
            </a:r>
            <a:r>
              <a:rPr lang="en-US" sz="2000">
                <a:solidFill>
                  <a:srgbClr val="FFFFFF"/>
                </a:solidFill>
              </a:rPr>
              <a:t>, a tiny Xen library kernel that initializes the CPU, displays console messages and allocates memory pages. These embedded libraries are both security-critical (they run in the same address space as the type-safe unikernel code) and difficult to audit.</a:t>
            </a:r>
          </a:p>
          <a:p>
            <a:pPr marL="457200" lvl="0" indent="-355600" rtl="0">
              <a:lnSpc>
                <a:spcPct val="115000"/>
              </a:lnSpc>
              <a:spcBef>
                <a:spcPts val="0"/>
              </a:spcBef>
              <a:buClr>
                <a:srgbClr val="FFFFFF"/>
              </a:buClr>
              <a:buSzPct val="100000"/>
              <a:buFont typeface="Questrial"/>
            </a:pPr>
            <a:r>
              <a:rPr lang="en-US" sz="2000">
                <a:solidFill>
                  <a:srgbClr val="FFFFFF"/>
                </a:solidFill>
              </a:rPr>
              <a:t>Fast Booting on ARM. : They then ported Mini-OS to boot against the new Xen ARM ABI. The Xen domain builder allocates a fresh virtual machine descriptor, assigns RAM to it and loads the kernel at the offset 0x8000 (32KB). Execution begins with the r2 register pointing to a Flattened Device Tree (FDT). The FDT approach is much simpler than x86 booting, where it supports multiple modes (paravirtualized, hardware-assisted and hybrids).</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chemeClr val="lt1"/>
                </a:solidFill>
                <a:latin typeface="Questrial"/>
                <a:ea typeface="Questrial"/>
                <a:cs typeface="Questrial"/>
                <a:sym typeface="Questrial"/>
              </a:rPr>
              <a:pPr marL="0" marR="0" lvl="0" indent="0" algn="r" rtl="0">
                <a:spcBef>
                  <a:spcPts val="0"/>
                </a:spcBef>
                <a:buSzPct val="25000"/>
                <a:buNone/>
              </a:pPr>
              <a:t>8</a:t>
            </a:fld>
            <a:endParaRPr lang="en-US" sz="1050" b="0" i="0" u="none" strike="noStrike" cap="none">
              <a:solidFill>
                <a:schemeClr val="lt1"/>
              </a:solidFill>
              <a:latin typeface="Questrial"/>
              <a:ea typeface="Questrial"/>
              <a:cs typeface="Questrial"/>
              <a:sym typeface="Quest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1141412" y="618518"/>
            <a:ext cx="9906000" cy="1478700"/>
          </a:xfrm>
          <a:prstGeom prst="rect">
            <a:avLst/>
          </a:prstGeom>
        </p:spPr>
        <p:txBody>
          <a:bodyPr lIns="91425" tIns="91425" rIns="91425" bIns="91425" anchor="ctr" anchorCtr="0">
            <a:noAutofit/>
          </a:bodyPr>
          <a:lstStyle/>
          <a:p>
            <a:pPr lvl="0" algn="ctr">
              <a:spcBef>
                <a:spcPts val="0"/>
              </a:spcBef>
              <a:buNone/>
            </a:pPr>
            <a:r>
              <a:rPr lang="en-US"/>
              <a:t>Continued….</a:t>
            </a:r>
          </a:p>
        </p:txBody>
      </p:sp>
      <p:sp>
        <p:nvSpPr>
          <p:cNvPr id="283" name="Shape 283"/>
          <p:cNvSpPr txBox="1">
            <a:spLocks noGrp="1"/>
          </p:cNvSpPr>
          <p:nvPr>
            <p:ph type="body" idx="1"/>
          </p:nvPr>
        </p:nvSpPr>
        <p:spPr>
          <a:xfrm>
            <a:off x="1141400" y="2000249"/>
            <a:ext cx="9906000" cy="3791100"/>
          </a:xfrm>
          <a:prstGeom prst="rect">
            <a:avLst/>
          </a:prstGeom>
        </p:spPr>
        <p:txBody>
          <a:bodyPr lIns="91425" tIns="91425" rIns="91425" bIns="91425" anchor="t" anchorCtr="0">
            <a:noAutofit/>
          </a:bodyPr>
          <a:lstStyle/>
          <a:p>
            <a:pPr marL="0" lvl="0" indent="-69850" rtl="0">
              <a:lnSpc>
                <a:spcPct val="115000"/>
              </a:lnSpc>
              <a:spcBef>
                <a:spcPts val="0"/>
              </a:spcBef>
              <a:buClr>
                <a:schemeClr val="dk1"/>
              </a:buClr>
              <a:buSzPct val="45833"/>
              <a:buFont typeface="Arial"/>
              <a:buNone/>
            </a:pPr>
            <a:r>
              <a:rPr lang="en-US">
                <a:solidFill>
                  <a:srgbClr val="FFFFFF"/>
                </a:solidFill>
              </a:rPr>
              <a:t>Some assembler code then performs basic boot tasks:</a:t>
            </a:r>
          </a:p>
          <a:p>
            <a:pPr marL="0" lvl="0" indent="-69850" rtl="0">
              <a:lnSpc>
                <a:spcPct val="115000"/>
              </a:lnSpc>
              <a:spcBef>
                <a:spcPts val="0"/>
              </a:spcBef>
              <a:buClr>
                <a:schemeClr val="dk1"/>
              </a:buClr>
              <a:buSzPct val="45833"/>
              <a:buFont typeface="Arial"/>
              <a:buNone/>
            </a:pPr>
            <a:r>
              <a:rPr lang="en-US">
                <a:solidFill>
                  <a:srgbClr val="FFFFFF"/>
                </a:solidFill>
              </a:rPr>
              <a:t>•</a:t>
            </a:r>
            <a:r>
              <a:rPr lang="en-US" i="1">
                <a:solidFill>
                  <a:srgbClr val="FFFFFF"/>
                </a:solidFill>
              </a:rPr>
              <a:t> </a:t>
            </a:r>
            <a:r>
              <a:rPr lang="en-US">
                <a:solidFill>
                  <a:srgbClr val="FFFFFF"/>
                </a:solidFill>
              </a:rPr>
              <a:t>Configuring the MMU, which handles mapping virtual to physical memory addresses.</a:t>
            </a:r>
          </a:p>
          <a:p>
            <a:pPr marL="0" lvl="0" indent="-69850" rtl="0">
              <a:lnSpc>
                <a:spcPct val="115000"/>
              </a:lnSpc>
              <a:spcBef>
                <a:spcPts val="0"/>
              </a:spcBef>
              <a:buClr>
                <a:schemeClr val="dk1"/>
              </a:buClr>
              <a:buSzPct val="45833"/>
              <a:buFont typeface="Arial"/>
              <a:buNone/>
            </a:pPr>
            <a:r>
              <a:rPr lang="en-US">
                <a:solidFill>
                  <a:srgbClr val="FFFFFF"/>
                </a:solidFill>
              </a:rPr>
              <a:t>•</a:t>
            </a:r>
            <a:r>
              <a:rPr lang="en-US" i="1">
                <a:solidFill>
                  <a:srgbClr val="FFFFFF"/>
                </a:solidFill>
              </a:rPr>
              <a:t> </a:t>
            </a:r>
            <a:r>
              <a:rPr lang="en-US">
                <a:solidFill>
                  <a:srgbClr val="FFFFFF"/>
                </a:solidFill>
              </a:rPr>
              <a:t>Turning on branch prediction.</a:t>
            </a:r>
          </a:p>
          <a:p>
            <a:pPr marL="0" lvl="0" indent="-69850" rtl="0">
              <a:lnSpc>
                <a:spcPct val="115000"/>
              </a:lnSpc>
              <a:spcBef>
                <a:spcPts val="0"/>
              </a:spcBef>
              <a:buClr>
                <a:schemeClr val="dk1"/>
              </a:buClr>
              <a:buSzPct val="45833"/>
              <a:buFont typeface="Arial"/>
              <a:buNone/>
            </a:pPr>
            <a:r>
              <a:rPr lang="en-US">
                <a:solidFill>
                  <a:srgbClr val="FFFFFF"/>
                </a:solidFill>
              </a:rPr>
              <a:t>•</a:t>
            </a:r>
            <a:r>
              <a:rPr lang="en-US" i="1">
                <a:solidFill>
                  <a:srgbClr val="FFFFFF"/>
                </a:solidFill>
              </a:rPr>
              <a:t> </a:t>
            </a:r>
            <a:r>
              <a:rPr lang="en-US">
                <a:solidFill>
                  <a:srgbClr val="FFFFFF"/>
                </a:solidFill>
              </a:rPr>
              <a:t>Setting up the exception vector table, defining how to handle interrupts and deal with various faults such as reading from an invalid memory address.</a:t>
            </a:r>
          </a:p>
          <a:p>
            <a:pPr marL="0" lvl="0" indent="0" rtl="0">
              <a:lnSpc>
                <a:spcPct val="115000"/>
              </a:lnSpc>
              <a:spcBef>
                <a:spcPts val="0"/>
              </a:spcBef>
              <a:buNone/>
            </a:pPr>
            <a:r>
              <a:rPr lang="en-US">
                <a:solidFill>
                  <a:srgbClr val="FFFFFF"/>
                </a:solidFill>
              </a:rPr>
              <a:t>•</a:t>
            </a:r>
            <a:r>
              <a:rPr lang="en-US" i="1">
                <a:solidFill>
                  <a:srgbClr val="FFFFFF"/>
                </a:solidFill>
              </a:rPr>
              <a:t> </a:t>
            </a:r>
            <a:r>
              <a:rPr lang="en-US">
                <a:solidFill>
                  <a:srgbClr val="FFFFFF"/>
                </a:solidFill>
              </a:rPr>
              <a:t>Setting up the stack pointer and jumping into the Carch_init function for the remainder of execution. The final step is to jump into the OCaml code section and begin executing application logic.</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chemeClr val="lt1"/>
                </a:solidFill>
                <a:latin typeface="Questrial"/>
                <a:ea typeface="Questrial"/>
                <a:cs typeface="Questrial"/>
                <a:sym typeface="Questrial"/>
              </a:rPr>
              <a:pPr marL="0" marR="0" lvl="0" indent="0" algn="r" rtl="0">
                <a:spcBef>
                  <a:spcPts val="0"/>
                </a:spcBef>
                <a:buSzPct val="25000"/>
                <a:buNone/>
              </a:pPr>
              <a:t>9</a:t>
            </a:fld>
            <a:endParaRPr lang="en-US" sz="1050" b="0" i="0" u="none" strike="noStrike" cap="none">
              <a:solidFill>
                <a:schemeClr val="lt1"/>
              </a:solidFill>
              <a:latin typeface="Questrial"/>
              <a:ea typeface="Questrial"/>
              <a:cs typeface="Questrial"/>
              <a:sym typeface="Questrial"/>
            </a:endParaRPr>
          </a:p>
        </p:txBody>
      </p:sp>
    </p:spTree>
  </p:cSld>
  <p:clrMapOvr>
    <a:masterClrMapping/>
  </p:clrMapOvr>
</p:sld>
</file>

<file path=ppt/theme/theme1.xml><?xml version="1.0" encoding="utf-8"?>
<a:theme xmlns:a="http://schemas.openxmlformats.org/drawingml/2006/main" name="Circuit">
  <a:themeElements>
    <a:clrScheme name="Circuit">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1400</Words>
  <Application>Microsoft Office PowerPoint</Application>
  <PresentationFormat>Custom</PresentationFormat>
  <Paragraphs>125</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Times New Roman</vt:lpstr>
      <vt:lpstr>Questrial</vt:lpstr>
      <vt:lpstr>Circuit</vt:lpstr>
      <vt:lpstr>JITSU: JUST-IN-TIME SUMMONING OF UNIKERNELS</vt:lpstr>
      <vt:lpstr>Network Latency</vt:lpstr>
      <vt:lpstr>How it can be resolved?</vt:lpstr>
      <vt:lpstr>WHAT ARE UNIKERNELS?</vt:lpstr>
      <vt:lpstr>JITSU System.</vt:lpstr>
      <vt:lpstr>MirageOS</vt:lpstr>
      <vt:lpstr>Xen/Arm Unikernels.</vt:lpstr>
      <vt:lpstr>Booting MirageOS unikernels on ARM</vt:lpstr>
      <vt:lpstr>Continued….</vt:lpstr>
      <vt:lpstr>Memory management</vt:lpstr>
      <vt:lpstr>Device Virtualization</vt:lpstr>
      <vt:lpstr>The Jitsu Toolstack</vt:lpstr>
      <vt:lpstr>Optimising Boot Times</vt:lpstr>
      <vt:lpstr>Communication Conduits</vt:lpstr>
      <vt:lpstr>JITSU Directory Service.</vt:lpstr>
      <vt:lpstr>Masking Boot Latency </vt:lpstr>
      <vt:lpstr>Continued….</vt:lpstr>
      <vt:lpstr>Continued….</vt:lpstr>
      <vt:lpstr>Continued…</vt:lpstr>
      <vt:lpstr>Evaluation</vt:lpstr>
      <vt:lpstr>Conclusion</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JITSU: JUST-IN-TIME SUMMONING OF UNIKERNELS</dc:title>
  <cp:lastModifiedBy>xy</cp:lastModifiedBy>
  <cp:revision>1</cp:revision>
  <dcterms:modified xsi:type="dcterms:W3CDTF">2017-04-19T21:55:29Z</dcterms:modified>
</cp:coreProperties>
</file>