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Microsoft_Equation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35" d="100"/>
          <a:sy n="135" d="100"/>
        </p:scale>
        <p:origin x="-104" y="-2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742E7-F235-CC4A-B767-6AF59E36C9BB}" type="datetimeFigureOut">
              <a:rPr lang="en-US" smtClean="0"/>
              <a:t>4/24/17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3B1AF-FD64-B74D-8573-2D4AEB0AF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1422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E02E3-3C52-2248-81DC-99B57216BBBB}" type="datetimeFigureOut">
              <a:rPr lang="en-US" smtClean="0"/>
              <a:t>4/24/17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76C437-0F62-9544-9D7D-E0A891908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2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AD65-8283-5042-8120-B25AA2C03461}" type="datetime1">
              <a:rPr lang="en-US" smtClean="0"/>
              <a:t>4/24/17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4BD4-67FB-4812-9EA2-B89D4DD7F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8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56E07-4846-AB4A-89D8-3942D1F14C87}" type="datetime1">
              <a:rPr lang="en-US" smtClean="0"/>
              <a:t>4/24/17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4BD4-67FB-4812-9EA2-B89D4DD7F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90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7BC9-A44C-CC40-8EEB-88FEDE75E228}" type="datetime1">
              <a:rPr lang="en-US" smtClean="0"/>
              <a:t>4/24/17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4BD4-67FB-4812-9EA2-B89D4DD7F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12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4FB2D-03BD-924D-B50A-8326B076F90E}" type="datetime1">
              <a:rPr lang="en-US" smtClean="0"/>
              <a:t>4/24/17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4BD4-67FB-4812-9EA2-B89D4DD7F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01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DE2A3-7C1B-6144-88DD-F1F18C5F72C2}" type="datetime1">
              <a:rPr lang="en-US" smtClean="0"/>
              <a:t>4/24/17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4BD4-67FB-4812-9EA2-B89D4DD7F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799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9A51-791F-D548-A0BD-03AAE83D0F98}" type="datetime1">
              <a:rPr lang="en-US" smtClean="0"/>
              <a:t>4/24/17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4BD4-67FB-4812-9EA2-B89D4DD7F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41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A3DB-FB69-F646-AA41-C3E5C9B773B7}" type="datetime1">
              <a:rPr lang="en-US" smtClean="0"/>
              <a:t>4/24/17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4BD4-67FB-4812-9EA2-B89D4DD7F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450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8468-96B3-804D-8D82-06CB1430A1EB}" type="datetime1">
              <a:rPr lang="en-US" smtClean="0"/>
              <a:t>4/24/17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4BD4-67FB-4812-9EA2-B89D4DD7F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79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E704-512E-EC40-81ED-AB8C9F766356}" type="datetime1">
              <a:rPr lang="en-US" smtClean="0"/>
              <a:t>4/24/17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4BD4-67FB-4812-9EA2-B89D4DD7F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770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A882-1507-834A-BC50-EB33DBF15C0C}" type="datetime1">
              <a:rPr lang="en-US" smtClean="0"/>
              <a:t>4/24/17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4BD4-67FB-4812-9EA2-B89D4DD7F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94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16D7-C225-3249-8E68-7728F61B76F5}" type="datetime1">
              <a:rPr lang="en-US" smtClean="0"/>
              <a:t>4/24/17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4BD4-67FB-4812-9EA2-B89D4DD7F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6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F66A8-172E-C847-91C0-E78FC63602E2}" type="datetime1">
              <a:rPr lang="en-US" smtClean="0"/>
              <a:t>4/24/17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34BD4-67FB-4812-9EA2-B89D4DD7F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75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image" Target="../media/image7.emf"/><Relationship Id="rId5" Type="http://schemas.openxmlformats.org/officeDocument/2006/relationships/image" Target="../media/image8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Enabling Explicit Congestion Notification (ECN) in Multi-Queue Data Centers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(Wei </a:t>
            </a:r>
            <a:r>
              <a:rPr lang="en-US" dirty="0" err="1" smtClean="0"/>
              <a:t>Bai</a:t>
            </a:r>
            <a:r>
              <a:rPr lang="en-US" dirty="0" smtClean="0"/>
              <a:t> et. al., Hong Kong UST &amp; Microsoft)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4BD4-67FB-4812-9EA2-B89D4DD7F5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44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is ECN/RED Implemented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65528" y="1536184"/>
            <a:ext cx="4930472" cy="4504240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838122" y="1536184"/>
            <a:ext cx="4410613" cy="493021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4BD4-67FB-4812-9EA2-B89D4DD7F5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1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Why Multiple Queues?</a:t>
            </a:r>
            <a:br>
              <a:rPr lang="en-US" dirty="0"/>
            </a:br>
            <a:r>
              <a:rPr lang="en-US" dirty="0"/>
              <a:t>What is the Challenge?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Leverage multiple queues to classify traffic</a:t>
            </a:r>
          </a:p>
          <a:p>
            <a:pPr lvl="1"/>
            <a:r>
              <a:rPr lang="en-US" dirty="0"/>
              <a:t>Isolate traffic from different services/applications</a:t>
            </a:r>
          </a:p>
          <a:p>
            <a:r>
              <a:rPr lang="en-US" dirty="0"/>
              <a:t>Adopt RED to perform ECN marking</a:t>
            </a:r>
          </a:p>
          <a:p>
            <a:pPr lvl="1"/>
            <a:r>
              <a:rPr lang="en-US" dirty="0"/>
              <a:t>Per-queue/port/service-pool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1825625"/>
            <a:ext cx="5181600" cy="357169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4BD4-67FB-4812-9EA2-B89D4DD7F5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75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do ECN with multiple queues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430" y="1587954"/>
            <a:ext cx="7424640" cy="4352375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4BD4-67FB-4812-9EA2-B89D4DD7F5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902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do ECN with multiple queues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0953" y="1690688"/>
            <a:ext cx="6870093" cy="4351338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4BD4-67FB-4812-9EA2-B89D4DD7F5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571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do ECN with multiple queues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7430" y="1825625"/>
            <a:ext cx="7917140" cy="4351338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4BD4-67FB-4812-9EA2-B89D4DD7F5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05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Multi-Queue ECN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Autofit/>
          </a:bodyPr>
          <a:lstStyle/>
          <a:p>
            <a:pPr marL="0" indent="0" algn="ctr">
              <a:buNone/>
            </a:pPr>
            <a:r>
              <a:rPr lang="en-US" sz="16600" dirty="0" smtClean="0"/>
              <a:t>What To Do??</a:t>
            </a:r>
            <a:endParaRPr lang="en-US" sz="16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4BD4-67FB-4812-9EA2-B89D4DD7F5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395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Multi-Queue ECN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en-US" dirty="0" smtClean="0"/>
              <a:t>Devise a system that:</a:t>
            </a:r>
          </a:p>
          <a:p>
            <a:pPr lvl="1"/>
            <a:r>
              <a:rPr lang="en-US" dirty="0" smtClean="0"/>
              <a:t>Delivers low latency</a:t>
            </a:r>
          </a:p>
          <a:p>
            <a:pPr lvl="1"/>
            <a:r>
              <a:rPr lang="en-US" dirty="0" smtClean="0"/>
              <a:t>Achieves high throughput</a:t>
            </a:r>
          </a:p>
          <a:p>
            <a:pPr lvl="1"/>
            <a:r>
              <a:rPr lang="en-US" dirty="0" smtClean="0"/>
              <a:t>Preserves weighted fair sharing</a:t>
            </a:r>
          </a:p>
          <a:p>
            <a:pPr lvl="1"/>
            <a:r>
              <a:rPr lang="en-US" dirty="0" smtClean="0"/>
              <a:t>Is compatible with legacy ECN/RED implementations on commodity switches</a:t>
            </a:r>
          </a:p>
          <a:p>
            <a:pPr lvl="1"/>
            <a:endParaRPr lang="en-US" dirty="0"/>
          </a:p>
          <a:p>
            <a:r>
              <a:rPr lang="en-US" dirty="0" smtClean="0"/>
              <a:t>Apply ECN marking on a per queue basis</a:t>
            </a:r>
          </a:p>
          <a:p>
            <a:r>
              <a:rPr lang="en-US" dirty="0" smtClean="0"/>
              <a:t>Can’t use static thresholds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4BD4-67FB-4812-9EA2-B89D4DD7F5F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417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Multi-Queue ECN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4BD4-67FB-4812-9EA2-B89D4DD7F5F8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538130"/>
              </p:ext>
            </p:extLst>
          </p:nvPr>
        </p:nvGraphicFramePr>
        <p:xfrm>
          <a:off x="6038850" y="3344863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114300" imgH="165100" progId="Equation.3">
                  <p:embed/>
                </p:oleObj>
              </mc:Choice>
              <mc:Fallback>
                <p:oleObj name="Equation" r:id="rId3" imgW="1143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38850" y="3344863"/>
                        <a:ext cx="1143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 descr="Screenshot 2017-04-24 11.09.41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4592" y="1921714"/>
            <a:ext cx="6802966" cy="397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138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150</Words>
  <Application>Microsoft Macintosh PowerPoint</Application>
  <PresentationFormat>Custom</PresentationFormat>
  <Paragraphs>33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Microsoft Equation</vt:lpstr>
      <vt:lpstr>Enabling Explicit Congestion Notification (ECN) in Multi-Queue Data Centers</vt:lpstr>
      <vt:lpstr>How is ECN/RED Implemented</vt:lpstr>
      <vt:lpstr>Why Multiple Queues? What is the Challenge?</vt:lpstr>
      <vt:lpstr>How to do ECN with multiple queues</vt:lpstr>
      <vt:lpstr>How to do ECN with multiple queues</vt:lpstr>
      <vt:lpstr>How to do ECN with multiple queues</vt:lpstr>
      <vt:lpstr>Multi-Queue ECN</vt:lpstr>
      <vt:lpstr>Multi-Queue ECN</vt:lpstr>
      <vt:lpstr>Multi-Queue ECN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Enabling Explicit Congestion Notification (ECN) in Multi-Queue Data Centers</dc:title>
  <dc:creator>Kelly Kleifges</dc:creator>
  <cp:lastModifiedBy>Kelly Kleifges</cp:lastModifiedBy>
  <cp:revision>11</cp:revision>
  <dcterms:created xsi:type="dcterms:W3CDTF">2017-04-21T19:50:34Z</dcterms:created>
  <dcterms:modified xsi:type="dcterms:W3CDTF">2017-04-24T20:00:14Z</dcterms:modified>
</cp:coreProperties>
</file>