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8" r:id="rId2"/>
    <p:sldId id="260" r:id="rId3"/>
    <p:sldId id="381" r:id="rId4"/>
    <p:sldId id="383" r:id="rId5"/>
    <p:sldId id="382" r:id="rId6"/>
    <p:sldId id="384" r:id="rId7"/>
    <p:sldId id="385" r:id="rId8"/>
    <p:sldId id="386" r:id="rId9"/>
    <p:sldId id="387" r:id="rId10"/>
    <p:sldId id="388" r:id="rId11"/>
    <p:sldId id="394" r:id="rId12"/>
    <p:sldId id="389" r:id="rId13"/>
    <p:sldId id="390" r:id="rId14"/>
    <p:sldId id="391" r:id="rId15"/>
    <p:sldId id="395" r:id="rId16"/>
    <p:sldId id="396" r:id="rId17"/>
    <p:sldId id="397" r:id="rId18"/>
    <p:sldId id="399" r:id="rId19"/>
    <p:sldId id="392" r:id="rId20"/>
    <p:sldId id="398" r:id="rId21"/>
    <p:sldId id="400" r:id="rId22"/>
    <p:sldId id="401" r:id="rId23"/>
    <p:sldId id="402" r:id="rId24"/>
    <p:sldId id="403" r:id="rId25"/>
    <p:sldId id="404" r:id="rId26"/>
    <p:sldId id="40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41" autoAdjust="0"/>
  </p:normalViewPr>
  <p:slideViewPr>
    <p:cSldViewPr>
      <p:cViewPr varScale="1">
        <p:scale>
          <a:sx n="50" d="100"/>
          <a:sy n="50" d="100"/>
        </p:scale>
        <p:origin x="19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9AB5430-B216-4B0F-AB6C-7D5AA6FA0F66}" type="datetimeFigureOut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9779B1-8872-47E5-A22D-71DE3A52B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ABC8-73E8-4420-9BA8-4C883A409F4C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9B5E-BDAC-4724-AEC5-EC594A222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32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44A9E-0D58-4C5E-A487-DA0C09069D2E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F48D5-FC36-42AB-B6FE-0F7CEFD1C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2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EF9C-60A6-40B2-84DA-4648D0D83B41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E75E3-0002-4154-8347-E925447B6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1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94467-2AD2-4AF3-92DF-05F26DD9C91A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4D695-9DB4-45BE-8619-D8563799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5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5F24F-303B-453B-9BB0-B7F02BD8B316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D87C-37AB-4DA2-9816-AB445C99B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9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8D73C-7668-4B03-84A6-FD1B103667EE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FF9B4-FE44-40D7-8587-BD03D4BF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E7400-4115-4A6E-AF9B-B59182E5823E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0E94-F820-47C8-A965-9D6AB75C7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7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7F5A-6250-453A-9DDD-15D273DB86AA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40743-76AD-4E5B-8F92-99A1D83B3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7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87B06-659E-4058-82D8-458320DC36DB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111F8-8A45-4314-A76A-003AA86A9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3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3591F-7EE7-4704-8305-F3A622B39B88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BEEC0-55DA-47A3-9D32-E204BD5A1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4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BE9C5-155B-455A-8666-9B3D28058B9C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DFEF2-9DF4-40F5-A52E-A9CCEAAD6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4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E1CDCC-CFD3-4CA6-8296-8083E763C92B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EB006-4C22-4BBB-9E9E-ACA2CBC0C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22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3" r:id="rId9"/>
    <p:sldLayoutId id="2147483719" r:id="rId10"/>
    <p:sldLayoutId id="2147483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" y="1063626"/>
            <a:ext cx="8991600" cy="1981200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r>
              <a:rPr lang="en-US" sz="4400" b="0" dirty="0">
                <a:effectLst/>
              </a:rPr>
              <a:t>Minimizing Faulty Executions of Distributed Systems</a:t>
            </a:r>
            <a:br>
              <a:rPr lang="en-US" sz="4400" dirty="0"/>
            </a:b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463550" y="4519613"/>
            <a:ext cx="8229600" cy="1371600"/>
          </a:xfrm>
        </p:spPr>
        <p:txBody>
          <a:bodyPr/>
          <a:lstStyle/>
          <a:p>
            <a:pPr marR="0" algn="ctr" eaLnBrk="1" hangingPunct="1"/>
            <a:r>
              <a:rPr lang="en-US" altLang="en-US" sz="1800"/>
              <a:t>Presented by :</a:t>
            </a:r>
          </a:p>
          <a:p>
            <a:pPr marR="0" algn="ctr" eaLnBrk="1" hangingPunct="1"/>
            <a:r>
              <a:rPr lang="en-US" altLang="en-US" sz="1800"/>
              <a:t>Nahim Adnan</a:t>
            </a:r>
          </a:p>
          <a:p>
            <a:pPr marR="0" algn="ctr" eaLnBrk="1" hangingPunct="1"/>
            <a:r>
              <a:rPr lang="en-US" altLang="en-US" sz="1800"/>
              <a:t>Graduate Student, Department of Computer Science,</a:t>
            </a:r>
          </a:p>
          <a:p>
            <a:pPr marR="0" algn="ctr" eaLnBrk="1" hangingPunct="1"/>
            <a:r>
              <a:rPr lang="en-US" altLang="en-US" sz="1800"/>
              <a:t>University of Texas at San Antonio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37124-5920-472E-A41C-4F85425CA26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149" name="Subtitle 2"/>
          <p:cNvSpPr txBox="1">
            <a:spLocks/>
          </p:cNvSpPr>
          <p:nvPr/>
        </p:nvSpPr>
        <p:spPr bwMode="auto">
          <a:xfrm>
            <a:off x="457200" y="2519363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1800" dirty="0"/>
              <a:t>Authors : Colin Scott, </a:t>
            </a:r>
            <a:r>
              <a:rPr lang="en-US" altLang="en-US" sz="1800" dirty="0" err="1"/>
              <a:t>Aurojit</a:t>
            </a:r>
            <a:r>
              <a:rPr lang="en-US" altLang="en-US" sz="1800" dirty="0"/>
              <a:t> Panda, </a:t>
            </a:r>
            <a:r>
              <a:rPr lang="en-US" altLang="en-US" sz="1800" dirty="0" err="1"/>
              <a:t>Vjekoslav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Brajkovic</a:t>
            </a:r>
            <a:r>
              <a:rPr lang="en-US" altLang="en-US" sz="1800" dirty="0"/>
              <a:t>, George </a:t>
            </a:r>
            <a:r>
              <a:rPr lang="en-US" altLang="en-US" sz="1800" dirty="0" err="1"/>
              <a:t>Necula</a:t>
            </a:r>
            <a:r>
              <a:rPr lang="en-US" altLang="en-US" sz="1800" dirty="0"/>
              <a:t>,</a:t>
            </a:r>
            <a:br>
              <a:rPr lang="en-US" altLang="en-US" sz="1800" dirty="0"/>
            </a:br>
            <a:r>
              <a:rPr lang="en-US" altLang="en-US" sz="1800" dirty="0"/>
              <a:t>Arvind Krishnamurthy, Scott </a:t>
            </a:r>
            <a:r>
              <a:rPr lang="en-US" altLang="en-US" sz="1800" dirty="0" err="1"/>
              <a:t>Shenker</a:t>
            </a:r>
            <a:r>
              <a:rPr lang="en-US" altLang="en-US" sz="1800" dirty="0"/>
              <a:t> </a:t>
            </a:r>
            <a:br>
              <a:rPr lang="en-US" altLang="en-US" sz="1800" dirty="0"/>
            </a:br>
            <a:br>
              <a:rPr lang="en-US" altLang="en-US" sz="1800" dirty="0"/>
            </a:br>
            <a:endParaRPr lang="en-US" alt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Formal 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08664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60020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Given: Schedule </a:t>
            </a:r>
            <a:r>
              <a:rPr lang="en-US" sz="2600" b="1" dirty="0"/>
              <a:t>τ </a:t>
            </a:r>
            <a:r>
              <a:rPr lang="en-US" sz="2600" dirty="0"/>
              <a:t>that results in violation of P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1050" y="2485550"/>
            <a:ext cx="7772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Find: Locally minimal reproducing sequence </a:t>
            </a:r>
            <a:r>
              <a:rPr lang="en-US" sz="2600" b="1" dirty="0"/>
              <a:t>τ‘ :</a:t>
            </a:r>
          </a:p>
          <a:p>
            <a:endParaRPr lang="en-US" sz="2600" b="1" dirty="0"/>
          </a:p>
          <a:p>
            <a:r>
              <a:rPr lang="en-US" sz="2600" b="1" dirty="0"/>
              <a:t>τ‘ </a:t>
            </a:r>
            <a:r>
              <a:rPr lang="en-US" sz="2600" dirty="0"/>
              <a:t>violates P and |</a:t>
            </a:r>
            <a:r>
              <a:rPr lang="en-US" sz="2600" b="1" dirty="0"/>
              <a:t>τ‘|≤ |τ|</a:t>
            </a:r>
          </a:p>
          <a:p>
            <a:endParaRPr lang="en-US" sz="2600" b="1" dirty="0"/>
          </a:p>
          <a:p>
            <a:r>
              <a:rPr lang="en-US" sz="2600" b="1" dirty="0"/>
              <a:t>τ‘ </a:t>
            </a:r>
            <a:r>
              <a:rPr lang="en-US" sz="2600" dirty="0"/>
              <a:t>contains a subsequence of the external events of </a:t>
            </a:r>
            <a:r>
              <a:rPr lang="en-US" sz="2600" b="1" dirty="0"/>
              <a:t>τ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92816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19050"/>
            <a:ext cx="8229600" cy="1143000"/>
          </a:xfrm>
        </p:spPr>
        <p:txBody>
          <a:bodyPr/>
          <a:lstStyle/>
          <a:p>
            <a:r>
              <a:rPr lang="en-US" dirty="0"/>
              <a:t>Proposed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564481"/>
            <a:ext cx="8229600" cy="4389437"/>
          </a:xfrm>
        </p:spPr>
        <p:txBody>
          <a:bodyPr/>
          <a:lstStyle/>
          <a:p>
            <a:r>
              <a:rPr lang="en-US" dirty="0"/>
              <a:t>Pick subsequence with delta debugging</a:t>
            </a:r>
          </a:p>
          <a:p>
            <a:endParaRPr lang="en-US" dirty="0"/>
          </a:p>
          <a:p>
            <a:r>
              <a:rPr lang="en-US" dirty="0"/>
              <a:t>Explore the execution of that subsequence, a schedule closely matched with the original, and then exploring nearby schedules</a:t>
            </a:r>
          </a:p>
          <a:p>
            <a:endParaRPr lang="en-US" dirty="0"/>
          </a:p>
          <a:p>
            <a:r>
              <a:rPr lang="en-US" dirty="0"/>
              <a:t>Found near minimal MCS, then minimize internal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46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Minimization Approach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050" y="3163094"/>
            <a:ext cx="4533900" cy="193357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" y="1524000"/>
            <a:ext cx="7505700" cy="3409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25" y="5314950"/>
            <a:ext cx="3638550" cy="125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7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1:Commutative Schedules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600200"/>
            <a:ext cx="5753100" cy="3143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375" y="4968875"/>
            <a:ext cx="3257550" cy="138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72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2: Mask Off Extraneous External Events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81200"/>
            <a:ext cx="7753350" cy="14478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57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2: Mask Off Extraneous External Events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81200"/>
            <a:ext cx="7753350" cy="14478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981200"/>
            <a:ext cx="76962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48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2: Mask Off Extraneous External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33600"/>
            <a:ext cx="77628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7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2: Mask Off Extraneous External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2209800"/>
            <a:ext cx="77628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54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Match messages by user defined “finger-print”</a:t>
            </a:r>
          </a:p>
          <a:p>
            <a:r>
              <a:rPr lang="en-US" dirty="0"/>
              <a:t>Match messages by type only</a:t>
            </a:r>
          </a:p>
          <a:p>
            <a:r>
              <a:rPr lang="en-US" dirty="0"/>
              <a:t>Backtrack for multiple pending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47725" y="1676400"/>
            <a:ext cx="74390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2047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/>
              <a:t>Observation 3: Mask Off Message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98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4: Shrink External Message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487" y="2476500"/>
            <a:ext cx="6677025" cy="19050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41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190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4864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Introduction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Distributed System Model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Algorithm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Assumptions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Experimental Results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Limitations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93B03-9658-4377-AEBB-DA5A44AC327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4: Shrink External Message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2324100"/>
            <a:ext cx="66198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05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1143000"/>
          </a:xfrm>
        </p:spPr>
        <p:txBody>
          <a:bodyPr/>
          <a:lstStyle/>
          <a:p>
            <a:r>
              <a:rPr lang="en-US" dirty="0"/>
              <a:t>Observation 4: Shrink External Message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2324100"/>
            <a:ext cx="6619875" cy="2209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262" y="2357437"/>
            <a:ext cx="64674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9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2133600"/>
            <a:ext cx="80772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906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1795462"/>
            <a:ext cx="80486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81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876800"/>
          </a:xfrm>
        </p:spPr>
        <p:txBody>
          <a:bodyPr/>
          <a:lstStyle/>
          <a:p>
            <a:r>
              <a:rPr lang="en-US" dirty="0"/>
              <a:t>Focused on safety violations</a:t>
            </a:r>
          </a:p>
          <a:p>
            <a:r>
              <a:rPr lang="en-US" dirty="0"/>
              <a:t>Limited scalability</a:t>
            </a:r>
          </a:p>
          <a:p>
            <a:r>
              <a:rPr lang="en-US" dirty="0"/>
              <a:t>Shared memory &amp; disk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06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9050"/>
            <a:ext cx="8229600" cy="11430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64481"/>
            <a:ext cx="8229600" cy="4389437"/>
          </a:xfrm>
        </p:spPr>
        <p:txBody>
          <a:bodyPr/>
          <a:lstStyle/>
          <a:p>
            <a:r>
              <a:rPr lang="en-US" dirty="0"/>
              <a:t>New avenue of research</a:t>
            </a:r>
          </a:p>
          <a:p>
            <a:r>
              <a:rPr lang="en-US" dirty="0"/>
              <a:t>Great tool!!!</a:t>
            </a:r>
          </a:p>
          <a:p>
            <a:r>
              <a:rPr lang="en-US" dirty="0"/>
              <a:t>New enhancements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1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Thank you!!!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Questions???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2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"/>
            <a:ext cx="8229600" cy="1143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00200"/>
            <a:ext cx="7696200" cy="43053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0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"/>
            <a:ext cx="8229600" cy="1143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49% developer’s time spent on Debugging!!!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Focus on fixing underlying bug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25" y="1600200"/>
            <a:ext cx="73437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2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 minimal causal sequence of events that triggered the bug</a:t>
            </a:r>
          </a:p>
          <a:p>
            <a:endParaRPr lang="en-US" dirty="0"/>
          </a:p>
          <a:p>
            <a:r>
              <a:rPr lang="en-US" dirty="0"/>
              <a:t>Smaller event traces are easier to understand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58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Computational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600200"/>
            <a:ext cx="8229600" cy="438943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 distinct process; behaves deterministically</a:t>
            </a:r>
          </a:p>
          <a:p>
            <a:r>
              <a:rPr lang="en-US" dirty="0"/>
              <a:t>Network buffer</a:t>
            </a:r>
          </a:p>
          <a:p>
            <a:r>
              <a:rPr lang="en-US" dirty="0"/>
              <a:t>Timer</a:t>
            </a:r>
          </a:p>
          <a:p>
            <a:r>
              <a:rPr lang="en-US" dirty="0"/>
              <a:t>Configuration</a:t>
            </a:r>
          </a:p>
          <a:p>
            <a:r>
              <a:rPr lang="en-US" dirty="0"/>
              <a:t>Internal Events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371600"/>
            <a:ext cx="53530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2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/>
              <a:t>Computational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External Events</a:t>
            </a:r>
          </a:p>
          <a:p>
            <a:pPr lvl="1"/>
            <a:r>
              <a:rPr lang="en-US" dirty="0"/>
              <a:t>New </a:t>
            </a:r>
            <a:r>
              <a:rPr lang="en-US"/>
              <a:t>process starts</a:t>
            </a:r>
            <a:endParaRPr lang="en-US" dirty="0"/>
          </a:p>
          <a:p>
            <a:pPr lvl="1"/>
            <a:r>
              <a:rPr lang="en-US" dirty="0"/>
              <a:t>Forced restart</a:t>
            </a:r>
          </a:p>
          <a:p>
            <a:pPr lvl="1"/>
            <a:r>
              <a:rPr lang="en-US" dirty="0"/>
              <a:t>External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0"/>
            <a:ext cx="51911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4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/>
              <a:t>Computational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 schedule </a:t>
            </a:r>
            <a:r>
              <a:rPr lang="en-US" b="1" dirty="0"/>
              <a:t>τ </a:t>
            </a:r>
            <a:r>
              <a:rPr lang="en-US" dirty="0"/>
              <a:t>is a sequence of events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1676400"/>
            <a:ext cx="62579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9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Invariant Checking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invariant is a predicate P over the state of all processes</a:t>
            </a:r>
          </a:p>
          <a:p>
            <a:r>
              <a:rPr lang="en-US" dirty="0"/>
              <a:t>A faulty execution is one that ends in an invariant violation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4D695-9DB4-45BE-8619-D856379954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371600"/>
            <a:ext cx="5638800" cy="1657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337" y="5468938"/>
            <a:ext cx="648652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794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5754</TotalTime>
  <Words>359</Words>
  <Application>Microsoft Office PowerPoint</Application>
  <PresentationFormat>On-screen Show (4:3)</PresentationFormat>
  <Paragraphs>122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Calibri</vt:lpstr>
      <vt:lpstr>Constantia</vt:lpstr>
      <vt:lpstr>Wingdings 2</vt:lpstr>
      <vt:lpstr>Flow</vt:lpstr>
      <vt:lpstr>        Minimizing Faulty Executions of Distributed Systems </vt:lpstr>
      <vt:lpstr>Overview</vt:lpstr>
      <vt:lpstr>Introduction</vt:lpstr>
      <vt:lpstr>Introduction</vt:lpstr>
      <vt:lpstr>Problem Statement</vt:lpstr>
      <vt:lpstr>Computational Model</vt:lpstr>
      <vt:lpstr>Computational Model</vt:lpstr>
      <vt:lpstr>Computational Model</vt:lpstr>
      <vt:lpstr>Invariant Checking </vt:lpstr>
      <vt:lpstr>Formal Problem Statement</vt:lpstr>
      <vt:lpstr>Proposed Approach</vt:lpstr>
      <vt:lpstr>Minimization Approach</vt:lpstr>
      <vt:lpstr>Observation 1:Commutative Schedules</vt:lpstr>
      <vt:lpstr>Observation 2: Mask Off Extraneous External Events</vt:lpstr>
      <vt:lpstr>Observation 2: Mask Off Extraneous External Events</vt:lpstr>
      <vt:lpstr>Observation 2: Mask Off Extraneous External Events</vt:lpstr>
      <vt:lpstr>Observation 2: Mask Off Extraneous External Events</vt:lpstr>
      <vt:lpstr>PowerPoint Presentation</vt:lpstr>
      <vt:lpstr>Observation 4: Shrink External Message Content</vt:lpstr>
      <vt:lpstr>Observation 4: Shrink External Message Content</vt:lpstr>
      <vt:lpstr>Observation 4: Shrink External Message Content</vt:lpstr>
      <vt:lpstr>Experimental Results</vt:lpstr>
      <vt:lpstr>Experimental Results</vt:lpstr>
      <vt:lpstr>Limitations</vt:lpstr>
      <vt:lpstr>Conclusions</vt:lpstr>
      <vt:lpstr>Thank you!!!  Questions???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Efficient Approach for Mining Probabilistic Frequent Patterns from Uncertain Databases</dc:title>
  <dc:creator>Adnan</dc:creator>
  <cp:lastModifiedBy>Nahim Adnan</cp:lastModifiedBy>
  <cp:revision>478</cp:revision>
  <dcterms:created xsi:type="dcterms:W3CDTF">2006-08-16T00:00:00Z</dcterms:created>
  <dcterms:modified xsi:type="dcterms:W3CDTF">2017-04-24T11:27:12Z</dcterms:modified>
</cp:coreProperties>
</file>