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B21AA093-9106-43BF-B476-2917F1C0BA59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HUG: Multi-Resource Fairness for Correlated and Elastic Demands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1226520"/>
            <a:ext cx="9071640" cy="5469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Authors: Mosharaf Chowdhury, Zhenhua Liu, Ali Ghodsi, and Ion Stoica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M. Chowdhury, Z. Liu, A. Ghodsi, and I. Stoica. HUG: Multi-Resource Fairness for Correlated and Elastic Demands. In NSDI, 2016.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Visuals taken from the NSDI 2016 presentation of this paper.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Presented by: Jarred Deeley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 Utilization with Guarantees 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Two-stage allocation algorithm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Optimal isolation guarantee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Strategy-proofness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Highest utilization possible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7" name="" descr=""/>
          <p:cNvPicPr/>
          <p:nvPr/>
        </p:nvPicPr>
        <p:blipFill>
          <a:blip r:embed="rId1"/>
          <a:stretch/>
        </p:blipFill>
        <p:spPr>
          <a:xfrm>
            <a:off x="6035040" y="4092480"/>
            <a:ext cx="3983040" cy="3363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HUG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stage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Allocates resources to maximize isolation guarantees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stage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Maximizes utilization while keeping allocation strategy-proof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HUG Issues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Doesn’t provide long-term isolation or fairness guarantees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Centralized design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HUG in Cooperative Setting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Users don’t lie about their demands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Environment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Network environments with shared resources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clouds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Users don’t have to play fair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Private network / clouds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lying about demands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6167520" y="2651760"/>
            <a:ext cx="2976480" cy="3596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Problem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share resource links between multiple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tenants?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Isolation Guarantee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 Utilization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5486400" y="2712960"/>
            <a:ext cx="2976480" cy="3596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Max-Min Fairness for single link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3657600" y="3047040"/>
            <a:ext cx="6309360" cy="4478040"/>
          </a:xfrm>
          <a:prstGeom prst="rect">
            <a:avLst/>
          </a:prstGeom>
          <a:ln>
            <a:noFill/>
          </a:ln>
        </p:spPr>
      </p:pic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147240" y="1325520"/>
            <a:ext cx="5156280" cy="288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Can’t Focus on a Single link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Tenants have demands on different links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Isolation Guarantee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 Utilization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" name="" descr=""/>
          <p:cNvPicPr/>
          <p:nvPr/>
        </p:nvPicPr>
        <p:blipFill>
          <a:blip r:embed="rId1"/>
          <a:stretch/>
        </p:blipFill>
        <p:spPr>
          <a:xfrm>
            <a:off x="5212080" y="3343680"/>
            <a:ext cx="4600080" cy="3971520"/>
          </a:xfrm>
          <a:prstGeom prst="rect">
            <a:avLst/>
          </a:prstGeom>
          <a:ln>
            <a:noFill/>
          </a:ln>
        </p:spPr>
      </p:pic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4622400" y="2834640"/>
            <a:ext cx="5189760" cy="4480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Proportional-Sharing on Proximate links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Tenant-level max-min fairness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Elastic demands, unknown what demands are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" descr=""/>
          <p:cNvPicPr/>
          <p:nvPr/>
        </p:nvPicPr>
        <p:blipFill>
          <a:blip r:embed="rId1"/>
          <a:stretch/>
        </p:blipFill>
        <p:spPr>
          <a:xfrm>
            <a:off x="5033520" y="3017520"/>
            <a:ext cx="4476240" cy="3895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Dominant Resource Fairness (DRF)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Extends max-min fairness to multiple resources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Maximizes isolation guarantee in a strategy-proof manner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 assumes inelastic demands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9" name="" descr=""/>
          <p:cNvPicPr/>
          <p:nvPr/>
        </p:nvPicPr>
        <p:blipFill>
          <a:blip r:embed="rId1"/>
          <a:stretch/>
        </p:blipFill>
        <p:spPr>
          <a:xfrm>
            <a:off x="671040" y="4196520"/>
            <a:ext cx="2620800" cy="3184560"/>
          </a:xfrm>
          <a:prstGeom prst="rect">
            <a:avLst/>
          </a:prstGeom>
          <a:ln>
            <a:noFill/>
          </a:ln>
        </p:spPr>
      </p:pic>
      <p:pic>
        <p:nvPicPr>
          <p:cNvPr id="60" name="" descr=""/>
          <p:cNvPicPr/>
          <p:nvPr/>
        </p:nvPicPr>
        <p:blipFill>
          <a:blip r:embed="rId2"/>
          <a:stretch/>
        </p:blipFill>
        <p:spPr>
          <a:xfrm>
            <a:off x="5889960" y="4114800"/>
            <a:ext cx="3802680" cy="3291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If we made DRF more work-conserving?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Gives incentives for tenants to lie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Race to get the unused bandwidth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More harm than good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 conservation cannot exist with strategy-proofness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Tradeoff between optimal isolation guarantee and work conservation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5550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2017-04-22T17:59:07Z</dcterms:created>
  <dc:creator/>
  <dc:description/>
  <dc:language>en-US</dc:language>
  <cp:lastModifiedBy/>
  <dcterms:modified xsi:type="dcterms:W3CDTF">2017-04-26T14:29:33Z</dcterms:modified>
  <cp:revision>5</cp:revision>
  <dc:subject/>
  <dc:title/>
</cp:coreProperties>
</file>