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6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tma\Desktop\cs5523-midterm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tma\Desktop\cs5523-midterm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atma\Desktop\cs5523-midterm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barChart>
        <c:barDir val="col"/>
        <c:grouping val="stacked"/>
        <c:ser>
          <c:idx val="0"/>
          <c:order val="0"/>
          <c:val>
            <c:numRef>
              <c:f>Sheet2!$A$2:$A$19</c:f>
              <c:numCache>
                <c:formatCode>General</c:formatCode>
                <c:ptCount val="18"/>
                <c:pt idx="0">
                  <c:v>3</c:v>
                </c:pt>
                <c:pt idx="1">
                  <c:v>0</c:v>
                </c:pt>
                <c:pt idx="2">
                  <c:v>3</c:v>
                </c:pt>
                <c:pt idx="3">
                  <c:v>2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3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</c:numCache>
            </c:numRef>
          </c:val>
        </c:ser>
        <c:ser>
          <c:idx val="1"/>
          <c:order val="1"/>
          <c:val>
            <c:numRef>
              <c:f>Sheet2!$B$2:$B$19</c:f>
              <c:numCache>
                <c:formatCode>General</c:formatCode>
                <c:ptCount val="18"/>
                <c:pt idx="0">
                  <c:v>3</c:v>
                </c:pt>
                <c:pt idx="1">
                  <c:v>1</c:v>
                </c:pt>
                <c:pt idx="2">
                  <c:v>3</c:v>
                </c:pt>
                <c:pt idx="3">
                  <c:v>1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1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</c:numCache>
            </c:numRef>
          </c:val>
        </c:ser>
        <c:ser>
          <c:idx val="2"/>
          <c:order val="2"/>
          <c:val>
            <c:numRef>
              <c:f>Sheet2!$C$2:$C$19</c:f>
              <c:numCache>
                <c:formatCode>General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2</c:v>
                </c:pt>
                <c:pt idx="13">
                  <c:v>3</c:v>
                </c:pt>
                <c:pt idx="14">
                  <c:v>2</c:v>
                </c:pt>
                <c:pt idx="15">
                  <c:v>1</c:v>
                </c:pt>
                <c:pt idx="16">
                  <c:v>3</c:v>
                </c:pt>
                <c:pt idx="17">
                  <c:v>0</c:v>
                </c:pt>
              </c:numCache>
            </c:numRef>
          </c:val>
        </c:ser>
        <c:ser>
          <c:idx val="3"/>
          <c:order val="3"/>
          <c:val>
            <c:numRef>
              <c:f>Sheet2!$D$2:$D$19</c:f>
              <c:numCache>
                <c:formatCode>General</c:formatCode>
                <c:ptCount val="18"/>
                <c:pt idx="0">
                  <c:v>2</c:v>
                </c:pt>
                <c:pt idx="1">
                  <c:v>0</c:v>
                </c:pt>
                <c:pt idx="2">
                  <c:v>1</c:v>
                </c:pt>
                <c:pt idx="3">
                  <c:v>1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  <c:pt idx="7">
                  <c:v>2</c:v>
                </c:pt>
                <c:pt idx="8">
                  <c:v>1</c:v>
                </c:pt>
                <c:pt idx="9">
                  <c:v>2</c:v>
                </c:pt>
                <c:pt idx="10">
                  <c:v>3</c:v>
                </c:pt>
                <c:pt idx="11">
                  <c:v>2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</c:numCache>
            </c:numRef>
          </c:val>
        </c:ser>
        <c:ser>
          <c:idx val="4"/>
          <c:order val="4"/>
          <c:val>
            <c:numRef>
              <c:f>Sheet2!$E$2:$E$19</c:f>
              <c:numCache>
                <c:formatCode>General</c:formatCode>
                <c:ptCount val="18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3</c:v>
                </c:pt>
                <c:pt idx="4">
                  <c:v>3</c:v>
                </c:pt>
                <c:pt idx="5">
                  <c:v>2</c:v>
                </c:pt>
                <c:pt idx="6">
                  <c:v>3</c:v>
                </c:pt>
                <c:pt idx="7">
                  <c:v>2</c:v>
                </c:pt>
                <c:pt idx="8">
                  <c:v>1</c:v>
                </c:pt>
                <c:pt idx="9">
                  <c:v>3</c:v>
                </c:pt>
                <c:pt idx="10">
                  <c:v>0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3</c:v>
                </c:pt>
                <c:pt idx="16">
                  <c:v>3</c:v>
                </c:pt>
                <c:pt idx="17">
                  <c:v>1</c:v>
                </c:pt>
              </c:numCache>
            </c:numRef>
          </c:val>
        </c:ser>
        <c:ser>
          <c:idx val="5"/>
          <c:order val="5"/>
          <c:val>
            <c:numRef>
              <c:f>Sheet2!$F$2:$F$19</c:f>
              <c:numCache>
                <c:formatCode>General</c:formatCode>
                <c:ptCount val="18"/>
                <c:pt idx="0">
                  <c:v>1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2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2</c:v>
                </c:pt>
                <c:pt idx="12">
                  <c:v>1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</c:numCache>
            </c:numRef>
          </c:val>
        </c:ser>
        <c:ser>
          <c:idx val="6"/>
          <c:order val="6"/>
          <c:val>
            <c:numRef>
              <c:f>Sheet2!$G$2:$G$19</c:f>
              <c:numCache>
                <c:formatCode>General</c:formatCode>
                <c:ptCount val="1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1</c:v>
                </c:pt>
                <c:pt idx="9">
                  <c:v>3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2</c:v>
                </c:pt>
                <c:pt idx="17">
                  <c:v>2</c:v>
                </c:pt>
              </c:numCache>
            </c:numRef>
          </c:val>
        </c:ser>
        <c:ser>
          <c:idx val="7"/>
          <c:order val="7"/>
          <c:val>
            <c:numRef>
              <c:f>Sheet2!$H$2:$H$19</c:f>
              <c:numCache>
                <c:formatCode>General</c:formatCode>
                <c:ptCount val="18"/>
                <c:pt idx="0">
                  <c:v>0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0</c:v>
                </c:pt>
                <c:pt idx="11">
                  <c:v>2</c:v>
                </c:pt>
                <c:pt idx="12">
                  <c:v>0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</c:numCache>
            </c:numRef>
          </c:val>
        </c:ser>
        <c:ser>
          <c:idx val="8"/>
          <c:order val="8"/>
          <c:val>
            <c:numRef>
              <c:f>Sheet2!$I$2:$I$19</c:f>
              <c:numCache>
                <c:formatCode>General</c:formatCode>
                <c:ptCount val="18"/>
                <c:pt idx="0">
                  <c:v>1</c:v>
                </c:pt>
                <c:pt idx="1">
                  <c:v>2</c:v>
                </c:pt>
                <c:pt idx="2">
                  <c:v>2</c:v>
                </c:pt>
                <c:pt idx="3">
                  <c:v>0</c:v>
                </c:pt>
                <c:pt idx="4">
                  <c:v>2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0</c:v>
                </c:pt>
                <c:pt idx="9">
                  <c:v>3</c:v>
                </c:pt>
                <c:pt idx="10">
                  <c:v>2</c:v>
                </c:pt>
                <c:pt idx="11">
                  <c:v>2</c:v>
                </c:pt>
                <c:pt idx="12">
                  <c:v>3</c:v>
                </c:pt>
                <c:pt idx="13">
                  <c:v>0</c:v>
                </c:pt>
                <c:pt idx="14">
                  <c:v>3</c:v>
                </c:pt>
                <c:pt idx="15">
                  <c:v>3</c:v>
                </c:pt>
                <c:pt idx="16">
                  <c:v>2</c:v>
                </c:pt>
                <c:pt idx="17">
                  <c:v>3</c:v>
                </c:pt>
              </c:numCache>
            </c:numRef>
          </c:val>
        </c:ser>
        <c:ser>
          <c:idx val="9"/>
          <c:order val="9"/>
          <c:val>
            <c:numRef>
              <c:f>Sheet2!$J$2:$J$19</c:f>
              <c:numCache>
                <c:formatCode>General</c:formatCode>
                <c:ptCount val="18"/>
                <c:pt idx="0">
                  <c:v>0</c:v>
                </c:pt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1</c:v>
                </c:pt>
                <c:pt idx="7">
                  <c:v>3</c:v>
                </c:pt>
                <c:pt idx="8">
                  <c:v>0</c:v>
                </c:pt>
                <c:pt idx="9">
                  <c:v>3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3</c:v>
                </c:pt>
                <c:pt idx="14">
                  <c:v>0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</c:numCache>
            </c:numRef>
          </c:val>
        </c:ser>
        <c:ser>
          <c:idx val="10"/>
          <c:order val="10"/>
          <c:val>
            <c:numRef>
              <c:f>Sheet2!$K$2:$K$19</c:f>
              <c:numCache>
                <c:formatCode>General</c:formatCode>
                <c:ptCount val="18"/>
                <c:pt idx="0">
                  <c:v>7</c:v>
                </c:pt>
                <c:pt idx="1">
                  <c:v>8</c:v>
                </c:pt>
                <c:pt idx="2">
                  <c:v>15</c:v>
                </c:pt>
                <c:pt idx="3">
                  <c:v>14</c:v>
                </c:pt>
                <c:pt idx="4">
                  <c:v>16</c:v>
                </c:pt>
                <c:pt idx="5">
                  <c:v>9</c:v>
                </c:pt>
                <c:pt idx="6">
                  <c:v>17</c:v>
                </c:pt>
                <c:pt idx="7">
                  <c:v>18</c:v>
                </c:pt>
                <c:pt idx="8">
                  <c:v>18</c:v>
                </c:pt>
                <c:pt idx="9">
                  <c:v>18</c:v>
                </c:pt>
                <c:pt idx="10">
                  <c:v>18</c:v>
                </c:pt>
                <c:pt idx="11">
                  <c:v>17</c:v>
                </c:pt>
                <c:pt idx="12">
                  <c:v>20</c:v>
                </c:pt>
                <c:pt idx="13">
                  <c:v>18</c:v>
                </c:pt>
                <c:pt idx="14">
                  <c:v>18</c:v>
                </c:pt>
                <c:pt idx="15">
                  <c:v>18</c:v>
                </c:pt>
                <c:pt idx="16">
                  <c:v>20</c:v>
                </c:pt>
                <c:pt idx="17">
                  <c:v>16</c:v>
                </c:pt>
              </c:numCache>
            </c:numRef>
          </c:val>
        </c:ser>
        <c:ser>
          <c:idx val="11"/>
          <c:order val="11"/>
          <c:val>
            <c:numRef>
              <c:f>Sheet2!$L$2:$L$19</c:f>
              <c:numCache>
                <c:formatCode>General</c:formatCode>
                <c:ptCount val="1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17</c:v>
                </c:pt>
                <c:pt idx="9">
                  <c:v>6</c:v>
                </c:pt>
                <c:pt idx="10">
                  <c:v>12</c:v>
                </c:pt>
                <c:pt idx="11">
                  <c:v>13</c:v>
                </c:pt>
                <c:pt idx="12">
                  <c:v>10</c:v>
                </c:pt>
                <c:pt idx="13">
                  <c:v>13</c:v>
                </c:pt>
                <c:pt idx="14">
                  <c:v>6</c:v>
                </c:pt>
                <c:pt idx="15">
                  <c:v>17</c:v>
                </c:pt>
                <c:pt idx="16">
                  <c:v>8</c:v>
                </c:pt>
                <c:pt idx="17">
                  <c:v>20</c:v>
                </c:pt>
              </c:numCache>
            </c:numRef>
          </c:val>
        </c:ser>
        <c:ser>
          <c:idx val="12"/>
          <c:order val="12"/>
          <c:val>
            <c:numRef>
              <c:f>Sheet2!$M$2:$M$19</c:f>
              <c:numCache>
                <c:formatCode>General</c:formatCode>
                <c:ptCount val="18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6</c:v>
                </c:pt>
                <c:pt idx="6">
                  <c:v>0</c:v>
                </c:pt>
                <c:pt idx="7">
                  <c:v>5</c:v>
                </c:pt>
                <c:pt idx="8">
                  <c:v>2</c:v>
                </c:pt>
                <c:pt idx="9">
                  <c:v>3</c:v>
                </c:pt>
                <c:pt idx="10">
                  <c:v>3</c:v>
                </c:pt>
                <c:pt idx="11">
                  <c:v>6</c:v>
                </c:pt>
                <c:pt idx="12">
                  <c:v>8</c:v>
                </c:pt>
                <c:pt idx="13">
                  <c:v>3</c:v>
                </c:pt>
                <c:pt idx="14">
                  <c:v>7</c:v>
                </c:pt>
                <c:pt idx="15">
                  <c:v>2</c:v>
                </c:pt>
                <c:pt idx="16">
                  <c:v>7</c:v>
                </c:pt>
                <c:pt idx="17">
                  <c:v>6</c:v>
                </c:pt>
              </c:numCache>
            </c:numRef>
          </c:val>
        </c:ser>
        <c:ser>
          <c:idx val="13"/>
          <c:order val="13"/>
          <c:val>
            <c:numRef>
              <c:f>Sheet2!$N$2:$N$19</c:f>
              <c:numCache>
                <c:formatCode>General</c:formatCode>
                <c:ptCount val="18"/>
                <c:pt idx="0">
                  <c:v>0</c:v>
                </c:pt>
                <c:pt idx="1">
                  <c:v>3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10</c:v>
                </c:pt>
                <c:pt idx="9">
                  <c:v>5</c:v>
                </c:pt>
                <c:pt idx="10">
                  <c:v>8</c:v>
                </c:pt>
                <c:pt idx="11">
                  <c:v>8</c:v>
                </c:pt>
                <c:pt idx="12">
                  <c:v>5</c:v>
                </c:pt>
                <c:pt idx="13">
                  <c:v>8</c:v>
                </c:pt>
                <c:pt idx="14">
                  <c:v>9</c:v>
                </c:pt>
                <c:pt idx="15">
                  <c:v>8</c:v>
                </c:pt>
                <c:pt idx="16">
                  <c:v>10</c:v>
                </c:pt>
                <c:pt idx="17">
                  <c:v>10</c:v>
                </c:pt>
              </c:numCache>
            </c:numRef>
          </c:val>
        </c:ser>
        <c:ser>
          <c:idx val="14"/>
          <c:order val="14"/>
          <c:val>
            <c:numRef>
              <c:f>Sheet2!$O$2:$O$19</c:f>
              <c:numCache>
                <c:formatCode>General</c:formatCode>
                <c:ptCount val="18"/>
                <c:pt idx="0">
                  <c:v>5</c:v>
                </c:pt>
                <c:pt idx="1">
                  <c:v>5</c:v>
                </c:pt>
                <c:pt idx="2">
                  <c:v>0</c:v>
                </c:pt>
                <c:pt idx="3">
                  <c:v>10</c:v>
                </c:pt>
                <c:pt idx="4">
                  <c:v>8</c:v>
                </c:pt>
                <c:pt idx="5">
                  <c:v>5</c:v>
                </c:pt>
                <c:pt idx="6">
                  <c:v>10</c:v>
                </c:pt>
                <c:pt idx="7">
                  <c:v>10</c:v>
                </c:pt>
                <c:pt idx="8">
                  <c:v>0</c:v>
                </c:pt>
                <c:pt idx="9">
                  <c:v>8</c:v>
                </c:pt>
                <c:pt idx="10">
                  <c:v>10</c:v>
                </c:pt>
                <c:pt idx="11">
                  <c:v>10</c:v>
                </c:pt>
                <c:pt idx="12">
                  <c:v>10</c:v>
                </c:pt>
                <c:pt idx="13">
                  <c:v>5</c:v>
                </c:pt>
                <c:pt idx="14">
                  <c:v>10</c:v>
                </c:pt>
                <c:pt idx="15">
                  <c:v>10</c:v>
                </c:pt>
                <c:pt idx="16">
                  <c:v>10</c:v>
                </c:pt>
                <c:pt idx="17">
                  <c:v>10</c:v>
                </c:pt>
              </c:numCache>
            </c:numRef>
          </c:val>
        </c:ser>
        <c:overlap val="100"/>
        <c:axId val="98633216"/>
        <c:axId val="103253504"/>
      </c:barChart>
      <c:catAx>
        <c:axId val="98633216"/>
        <c:scaling>
          <c:orientation val="minMax"/>
        </c:scaling>
        <c:axPos val="b"/>
        <c:tickLblPos val="nextTo"/>
        <c:crossAx val="103253504"/>
        <c:crosses val="autoZero"/>
        <c:auto val="1"/>
        <c:lblAlgn val="ctr"/>
        <c:lblOffset val="100"/>
      </c:catAx>
      <c:valAx>
        <c:axId val="103253504"/>
        <c:scaling>
          <c:orientation val="minMax"/>
        </c:scaling>
        <c:axPos val="l"/>
        <c:majorGridlines/>
        <c:numFmt formatCode="General" sourceLinked="1"/>
        <c:tickLblPos val="nextTo"/>
        <c:crossAx val="98633216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barChart>
        <c:barDir val="col"/>
        <c:grouping val="clustered"/>
        <c:ser>
          <c:idx val="0"/>
          <c:order val="0"/>
          <c:val>
            <c:numRef>
              <c:f>Sheet2!$A$25:$O$25</c:f>
              <c:numCache>
                <c:formatCode>General</c:formatCode>
                <c:ptCount val="15"/>
                <c:pt idx="0">
                  <c:v>92.592592592592567</c:v>
                </c:pt>
                <c:pt idx="1">
                  <c:v>88.888888888888843</c:v>
                </c:pt>
                <c:pt idx="2">
                  <c:v>27.777777777777782</c:v>
                </c:pt>
                <c:pt idx="3">
                  <c:v>74.074074074074062</c:v>
                </c:pt>
                <c:pt idx="4">
                  <c:v>62.962962962962962</c:v>
                </c:pt>
                <c:pt idx="5">
                  <c:v>88.888888888888843</c:v>
                </c:pt>
                <c:pt idx="6">
                  <c:v>68.518518518518519</c:v>
                </c:pt>
                <c:pt idx="7">
                  <c:v>81.481481481481481</c:v>
                </c:pt>
                <c:pt idx="8">
                  <c:v>68.518518518518519</c:v>
                </c:pt>
                <c:pt idx="9">
                  <c:v>42.592592592592588</c:v>
                </c:pt>
                <c:pt idx="10">
                  <c:v>79.166666666666671</c:v>
                </c:pt>
                <c:pt idx="11">
                  <c:v>34.444444444444429</c:v>
                </c:pt>
                <c:pt idx="12">
                  <c:v>33.333333333333336</c:v>
                </c:pt>
                <c:pt idx="13">
                  <c:v>52.222222222222236</c:v>
                </c:pt>
                <c:pt idx="14">
                  <c:v>75.555555555555543</c:v>
                </c:pt>
              </c:numCache>
            </c:numRef>
          </c:val>
        </c:ser>
        <c:axId val="114476160"/>
        <c:axId val="114478080"/>
      </c:barChart>
      <c:catAx>
        <c:axId val="114476160"/>
        <c:scaling>
          <c:orientation val="minMax"/>
        </c:scaling>
        <c:axPos val="b"/>
        <c:tickLblPos val="nextTo"/>
        <c:crossAx val="114478080"/>
        <c:crosses val="autoZero"/>
        <c:auto val="1"/>
        <c:lblAlgn val="ctr"/>
        <c:lblOffset val="100"/>
      </c:catAx>
      <c:valAx>
        <c:axId val="114478080"/>
        <c:scaling>
          <c:orientation val="minMax"/>
        </c:scaling>
        <c:axPos val="l"/>
        <c:majorGridlines/>
        <c:numFmt formatCode="General" sourceLinked="1"/>
        <c:tickLblPos val="nextTo"/>
        <c:crossAx val="114476160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PART-I vs. PART-II %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Sheet2!$T$1</c:f>
              <c:strCache>
                <c:ptCount val="1"/>
                <c:pt idx="0">
                  <c:v>PART-II %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Sheet2!$S$2:$S$19</c:f>
              <c:numCache>
                <c:formatCode>General</c:formatCode>
                <c:ptCount val="18"/>
                <c:pt idx="0">
                  <c:v>40</c:v>
                </c:pt>
                <c:pt idx="1">
                  <c:v>40</c:v>
                </c:pt>
                <c:pt idx="2">
                  <c:v>56.666666666666657</c:v>
                </c:pt>
                <c:pt idx="3">
                  <c:v>46.666666666666657</c:v>
                </c:pt>
                <c:pt idx="4">
                  <c:v>70</c:v>
                </c:pt>
                <c:pt idx="5">
                  <c:v>86.666666666666671</c:v>
                </c:pt>
                <c:pt idx="6">
                  <c:v>86.666666666666671</c:v>
                </c:pt>
                <c:pt idx="7">
                  <c:v>83.333333333333329</c:v>
                </c:pt>
                <c:pt idx="8">
                  <c:v>50</c:v>
                </c:pt>
                <c:pt idx="9">
                  <c:v>86.666666666666671</c:v>
                </c:pt>
                <c:pt idx="10">
                  <c:v>53.333333333333336</c:v>
                </c:pt>
                <c:pt idx="11">
                  <c:v>53.333333333333336</c:v>
                </c:pt>
                <c:pt idx="12">
                  <c:v>63.333333333333336</c:v>
                </c:pt>
                <c:pt idx="13">
                  <c:v>86.666666666666671</c:v>
                </c:pt>
                <c:pt idx="14">
                  <c:v>83.333333333333329</c:v>
                </c:pt>
                <c:pt idx="15">
                  <c:v>93.333333333333329</c:v>
                </c:pt>
                <c:pt idx="16">
                  <c:v>93.333333333333329</c:v>
                </c:pt>
                <c:pt idx="17">
                  <c:v>80</c:v>
                </c:pt>
              </c:numCache>
            </c:numRef>
          </c:xVal>
          <c:yVal>
            <c:numRef>
              <c:f>Sheet2!$T$2:$T$19</c:f>
              <c:numCache>
                <c:formatCode>General</c:formatCode>
                <c:ptCount val="18"/>
                <c:pt idx="0">
                  <c:v>20</c:v>
                </c:pt>
                <c:pt idx="1">
                  <c:v>22.857142857142854</c:v>
                </c:pt>
                <c:pt idx="2">
                  <c:v>21.428571428571427</c:v>
                </c:pt>
                <c:pt idx="3">
                  <c:v>34.285714285714285</c:v>
                </c:pt>
                <c:pt idx="4">
                  <c:v>38.571428571428569</c:v>
                </c:pt>
                <c:pt idx="5">
                  <c:v>32.857142857142847</c:v>
                </c:pt>
                <c:pt idx="6">
                  <c:v>42.857142857142847</c:v>
                </c:pt>
                <c:pt idx="7">
                  <c:v>51.428571428571438</c:v>
                </c:pt>
                <c:pt idx="8">
                  <c:v>67.142857142857139</c:v>
                </c:pt>
                <c:pt idx="9">
                  <c:v>57.142857142857153</c:v>
                </c:pt>
                <c:pt idx="10">
                  <c:v>72.857142857142847</c:v>
                </c:pt>
                <c:pt idx="11">
                  <c:v>77.142857142857139</c:v>
                </c:pt>
                <c:pt idx="12">
                  <c:v>75.714285714285722</c:v>
                </c:pt>
                <c:pt idx="13">
                  <c:v>67.142857142857139</c:v>
                </c:pt>
                <c:pt idx="14">
                  <c:v>71.428571428571416</c:v>
                </c:pt>
                <c:pt idx="15">
                  <c:v>78.571428571428555</c:v>
                </c:pt>
                <c:pt idx="16">
                  <c:v>78.571428571428555</c:v>
                </c:pt>
                <c:pt idx="17">
                  <c:v>88.571428571428569</c:v>
                </c:pt>
              </c:numCache>
            </c:numRef>
          </c:yVal>
        </c:ser>
        <c:axId val="143460224"/>
        <c:axId val="143485568"/>
      </c:scatterChart>
      <c:valAx>
        <c:axId val="143460224"/>
        <c:scaling>
          <c:orientation val="minMax"/>
        </c:scaling>
        <c:axPos val="b"/>
        <c:numFmt formatCode="General" sourceLinked="1"/>
        <c:tickLblPos val="nextTo"/>
        <c:crossAx val="143485568"/>
        <c:crosses val="autoZero"/>
        <c:crossBetween val="midCat"/>
      </c:valAx>
      <c:valAx>
        <c:axId val="143485568"/>
        <c:scaling>
          <c:orientation val="minMax"/>
        </c:scaling>
        <c:axPos val="l"/>
        <c:majorGridlines/>
        <c:numFmt formatCode="General" sourceLinked="1"/>
        <c:tickLblPos val="nextTo"/>
        <c:crossAx val="143460224"/>
        <c:crosses val="autoZero"/>
        <c:crossBetween val="midCat"/>
      </c:valAx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CS 5523</a:t>
            </a:r>
            <a:br>
              <a:rPr lang="en-US" dirty="0" smtClean="0"/>
            </a:br>
            <a:r>
              <a:rPr lang="en-US" dirty="0" smtClean="0"/>
              <a:t>Spring 2013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Midterm results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Min=26, </a:t>
            </a:r>
            <a:r>
              <a:rPr lang="en-US" dirty="0" err="1" smtClean="0"/>
              <a:t>avg</a:t>
            </a:r>
            <a:r>
              <a:rPr lang="en-US" dirty="0" smtClean="0"/>
              <a:t>=59.7, max=86</a:t>
            </a:r>
            <a:endParaRPr lang="en-US" dirty="0"/>
          </a:p>
        </p:txBody>
      </p:sp>
      <p:graphicFrame>
        <p:nvGraphicFramePr>
          <p:cNvPr id="3" name="Chart 2"/>
          <p:cNvGraphicFramePr/>
          <p:nvPr/>
        </p:nvGraphicFramePr>
        <p:xfrm>
          <a:off x="381000" y="1447800"/>
          <a:ext cx="87630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153400" y="19812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96200" y="19812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 flipH="1">
            <a:off x="5410200" y="25908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781800" y="2514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038600" y="3048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Average (%) per question</a:t>
            </a:r>
            <a:endParaRPr lang="en-US" dirty="0"/>
          </a:p>
        </p:txBody>
      </p:sp>
      <p:graphicFrame>
        <p:nvGraphicFramePr>
          <p:cNvPr id="3" name="Chart 2"/>
          <p:cNvGraphicFramePr/>
          <p:nvPr/>
        </p:nvGraphicFramePr>
        <p:xfrm>
          <a:off x="304800" y="1524000"/>
          <a:ext cx="8458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Oval 3"/>
          <p:cNvSpPr/>
          <p:nvPr/>
        </p:nvSpPr>
        <p:spPr>
          <a:xfrm>
            <a:off x="5943600" y="5715000"/>
            <a:ext cx="26670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PART-II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762000" y="5715000"/>
            <a:ext cx="51054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PART-I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3" name="Chart 2"/>
          <p:cNvGraphicFramePr/>
          <p:nvPr/>
        </p:nvGraphicFramePr>
        <p:xfrm>
          <a:off x="381000" y="1447800"/>
          <a:ext cx="83820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Straight Connector 4"/>
          <p:cNvCxnSpPr/>
          <p:nvPr/>
        </p:nvCxnSpPr>
        <p:spPr>
          <a:xfrm flipV="1">
            <a:off x="762000" y="1981200"/>
            <a:ext cx="7772400" cy="419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25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CS 5523 Spring 2013</vt:lpstr>
      <vt:lpstr>Min=26, avg=59.7, max=86</vt:lpstr>
      <vt:lpstr>Average (%) per question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Fatma</dc:creator>
  <cp:lastModifiedBy>Turgay Korkmaz</cp:lastModifiedBy>
  <cp:revision>6</cp:revision>
  <dcterms:created xsi:type="dcterms:W3CDTF">2006-08-16T00:00:00Z</dcterms:created>
  <dcterms:modified xsi:type="dcterms:W3CDTF">2013-03-18T16:53:10Z</dcterms:modified>
</cp:coreProperties>
</file>