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tk-all\turgay\H\Teaching\25a-SPRING-13-cs2213\cs2213-midterm-I-by-question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tk-all\turgay\H\Teaching\25a-SPRING-13-cs2213\cs2213-midterm-I-by-question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tk-all\turgay\H\Teaching\24a-FALL-12-cs2213\grades\cs2213-midterm2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barChart>
        <c:barDir val="col"/>
        <c:grouping val="stacked"/>
        <c:ser>
          <c:idx val="0"/>
          <c:order val="0"/>
          <c:val>
            <c:numRef>
              <c:f>Sheet1!$C$56:$C$95</c:f>
              <c:numCache>
                <c:formatCode>General</c:formatCode>
                <c:ptCount val="4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2</c:v>
                </c:pt>
                <c:pt idx="4">
                  <c:v>3</c:v>
                </c:pt>
                <c:pt idx="5">
                  <c:v>6</c:v>
                </c:pt>
                <c:pt idx="6">
                  <c:v>0</c:v>
                </c:pt>
                <c:pt idx="7">
                  <c:v>9</c:v>
                </c:pt>
                <c:pt idx="8">
                  <c:v>0</c:v>
                </c:pt>
                <c:pt idx="9">
                  <c:v>3</c:v>
                </c:pt>
                <c:pt idx="10">
                  <c:v>5</c:v>
                </c:pt>
                <c:pt idx="11">
                  <c:v>6</c:v>
                </c:pt>
                <c:pt idx="12">
                  <c:v>2</c:v>
                </c:pt>
                <c:pt idx="13">
                  <c:v>5</c:v>
                </c:pt>
                <c:pt idx="14">
                  <c:v>8</c:v>
                </c:pt>
                <c:pt idx="15">
                  <c:v>4</c:v>
                </c:pt>
                <c:pt idx="16">
                  <c:v>7</c:v>
                </c:pt>
                <c:pt idx="17">
                  <c:v>6</c:v>
                </c:pt>
                <c:pt idx="18">
                  <c:v>3</c:v>
                </c:pt>
                <c:pt idx="19">
                  <c:v>10</c:v>
                </c:pt>
                <c:pt idx="20">
                  <c:v>5</c:v>
                </c:pt>
                <c:pt idx="21">
                  <c:v>6</c:v>
                </c:pt>
                <c:pt idx="22">
                  <c:v>10</c:v>
                </c:pt>
                <c:pt idx="23">
                  <c:v>3</c:v>
                </c:pt>
                <c:pt idx="24">
                  <c:v>5</c:v>
                </c:pt>
                <c:pt idx="25">
                  <c:v>5</c:v>
                </c:pt>
                <c:pt idx="26">
                  <c:v>3</c:v>
                </c:pt>
                <c:pt idx="27">
                  <c:v>0</c:v>
                </c:pt>
                <c:pt idx="28">
                  <c:v>0</c:v>
                </c:pt>
                <c:pt idx="29">
                  <c:v>3</c:v>
                </c:pt>
                <c:pt idx="30">
                  <c:v>0</c:v>
                </c:pt>
                <c:pt idx="31">
                  <c:v>4</c:v>
                </c:pt>
                <c:pt idx="32">
                  <c:v>4</c:v>
                </c:pt>
                <c:pt idx="33">
                  <c:v>5</c:v>
                </c:pt>
                <c:pt idx="34">
                  <c:v>7</c:v>
                </c:pt>
                <c:pt idx="35">
                  <c:v>8</c:v>
                </c:pt>
                <c:pt idx="36">
                  <c:v>8</c:v>
                </c:pt>
                <c:pt idx="37">
                  <c:v>6</c:v>
                </c:pt>
                <c:pt idx="38">
                  <c:v>4</c:v>
                </c:pt>
                <c:pt idx="39">
                  <c:v>4</c:v>
                </c:pt>
              </c:numCache>
            </c:numRef>
          </c:val>
        </c:ser>
        <c:ser>
          <c:idx val="1"/>
          <c:order val="1"/>
          <c:val>
            <c:numRef>
              <c:f>Sheet1!$D$56:$D$95</c:f>
              <c:numCache>
                <c:formatCode>General</c:formatCode>
                <c:ptCount val="4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15</c:v>
                </c:pt>
                <c:pt idx="4">
                  <c:v>10</c:v>
                </c:pt>
                <c:pt idx="5">
                  <c:v>15</c:v>
                </c:pt>
                <c:pt idx="6">
                  <c:v>15</c:v>
                </c:pt>
                <c:pt idx="7">
                  <c:v>0</c:v>
                </c:pt>
                <c:pt idx="8">
                  <c:v>15</c:v>
                </c:pt>
                <c:pt idx="9">
                  <c:v>10</c:v>
                </c:pt>
                <c:pt idx="10">
                  <c:v>15</c:v>
                </c:pt>
                <c:pt idx="11">
                  <c:v>15</c:v>
                </c:pt>
                <c:pt idx="12">
                  <c:v>15</c:v>
                </c:pt>
                <c:pt idx="13">
                  <c:v>15</c:v>
                </c:pt>
                <c:pt idx="14">
                  <c:v>2</c:v>
                </c:pt>
                <c:pt idx="15">
                  <c:v>15</c:v>
                </c:pt>
                <c:pt idx="16">
                  <c:v>10</c:v>
                </c:pt>
                <c:pt idx="17">
                  <c:v>20</c:v>
                </c:pt>
                <c:pt idx="18">
                  <c:v>17</c:v>
                </c:pt>
                <c:pt idx="19">
                  <c:v>15</c:v>
                </c:pt>
                <c:pt idx="20">
                  <c:v>20</c:v>
                </c:pt>
                <c:pt idx="21">
                  <c:v>15</c:v>
                </c:pt>
                <c:pt idx="22">
                  <c:v>0</c:v>
                </c:pt>
                <c:pt idx="23">
                  <c:v>15</c:v>
                </c:pt>
                <c:pt idx="24">
                  <c:v>20</c:v>
                </c:pt>
                <c:pt idx="25">
                  <c:v>15</c:v>
                </c:pt>
                <c:pt idx="26">
                  <c:v>15</c:v>
                </c:pt>
                <c:pt idx="27">
                  <c:v>20</c:v>
                </c:pt>
                <c:pt idx="28">
                  <c:v>20</c:v>
                </c:pt>
                <c:pt idx="29">
                  <c:v>20</c:v>
                </c:pt>
                <c:pt idx="30">
                  <c:v>20</c:v>
                </c:pt>
                <c:pt idx="31">
                  <c:v>15</c:v>
                </c:pt>
                <c:pt idx="32">
                  <c:v>15</c:v>
                </c:pt>
                <c:pt idx="33">
                  <c:v>20</c:v>
                </c:pt>
                <c:pt idx="34">
                  <c:v>15</c:v>
                </c:pt>
                <c:pt idx="35">
                  <c:v>20</c:v>
                </c:pt>
                <c:pt idx="36">
                  <c:v>20</c:v>
                </c:pt>
                <c:pt idx="37">
                  <c:v>20</c:v>
                </c:pt>
                <c:pt idx="38">
                  <c:v>20</c:v>
                </c:pt>
                <c:pt idx="39">
                  <c:v>20</c:v>
                </c:pt>
              </c:numCache>
            </c:numRef>
          </c:val>
        </c:ser>
        <c:ser>
          <c:idx val="2"/>
          <c:order val="2"/>
          <c:val>
            <c:numRef>
              <c:f>Sheet1!$E$56:$E$95</c:f>
              <c:numCache>
                <c:formatCode>General</c:formatCode>
                <c:ptCount val="40"/>
                <c:pt idx="0">
                  <c:v>5</c:v>
                </c:pt>
                <c:pt idx="1">
                  <c:v>12</c:v>
                </c:pt>
                <c:pt idx="2">
                  <c:v>18</c:v>
                </c:pt>
                <c:pt idx="3">
                  <c:v>5</c:v>
                </c:pt>
                <c:pt idx="4">
                  <c:v>15</c:v>
                </c:pt>
                <c:pt idx="5">
                  <c:v>19</c:v>
                </c:pt>
                <c:pt idx="6">
                  <c:v>17</c:v>
                </c:pt>
                <c:pt idx="7">
                  <c:v>15</c:v>
                </c:pt>
                <c:pt idx="8">
                  <c:v>15</c:v>
                </c:pt>
                <c:pt idx="9">
                  <c:v>10</c:v>
                </c:pt>
                <c:pt idx="10">
                  <c:v>13</c:v>
                </c:pt>
                <c:pt idx="11">
                  <c:v>19</c:v>
                </c:pt>
                <c:pt idx="12">
                  <c:v>19</c:v>
                </c:pt>
                <c:pt idx="13">
                  <c:v>17</c:v>
                </c:pt>
                <c:pt idx="14">
                  <c:v>10</c:v>
                </c:pt>
                <c:pt idx="15">
                  <c:v>12</c:v>
                </c:pt>
                <c:pt idx="16">
                  <c:v>16</c:v>
                </c:pt>
                <c:pt idx="17">
                  <c:v>18</c:v>
                </c:pt>
                <c:pt idx="18">
                  <c:v>17</c:v>
                </c:pt>
                <c:pt idx="19">
                  <c:v>17</c:v>
                </c:pt>
                <c:pt idx="20">
                  <c:v>16</c:v>
                </c:pt>
                <c:pt idx="21">
                  <c:v>20</c:v>
                </c:pt>
                <c:pt idx="22">
                  <c:v>20</c:v>
                </c:pt>
                <c:pt idx="23">
                  <c:v>16</c:v>
                </c:pt>
                <c:pt idx="24">
                  <c:v>15</c:v>
                </c:pt>
                <c:pt idx="25">
                  <c:v>19.5</c:v>
                </c:pt>
                <c:pt idx="26">
                  <c:v>19</c:v>
                </c:pt>
                <c:pt idx="27">
                  <c:v>19</c:v>
                </c:pt>
                <c:pt idx="28">
                  <c:v>20</c:v>
                </c:pt>
                <c:pt idx="29">
                  <c:v>16</c:v>
                </c:pt>
                <c:pt idx="30">
                  <c:v>17</c:v>
                </c:pt>
                <c:pt idx="31">
                  <c:v>19.5</c:v>
                </c:pt>
                <c:pt idx="32">
                  <c:v>19</c:v>
                </c:pt>
                <c:pt idx="33">
                  <c:v>16</c:v>
                </c:pt>
                <c:pt idx="34">
                  <c:v>19.5</c:v>
                </c:pt>
                <c:pt idx="35">
                  <c:v>17</c:v>
                </c:pt>
                <c:pt idx="36">
                  <c:v>18</c:v>
                </c:pt>
                <c:pt idx="37">
                  <c:v>20</c:v>
                </c:pt>
                <c:pt idx="38">
                  <c:v>20</c:v>
                </c:pt>
                <c:pt idx="39">
                  <c:v>20</c:v>
                </c:pt>
              </c:numCache>
            </c:numRef>
          </c:val>
        </c:ser>
        <c:ser>
          <c:idx val="3"/>
          <c:order val="3"/>
          <c:val>
            <c:numRef>
              <c:f>Sheet1!$F$56:$F$95</c:f>
              <c:numCache>
                <c:formatCode>General</c:formatCode>
                <c:ptCount val="40"/>
                <c:pt idx="0">
                  <c:v>5</c:v>
                </c:pt>
                <c:pt idx="1">
                  <c:v>5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10</c:v>
                </c:pt>
                <c:pt idx="8">
                  <c:v>10</c:v>
                </c:pt>
                <c:pt idx="9">
                  <c:v>0</c:v>
                </c:pt>
                <c:pt idx="10">
                  <c:v>5</c:v>
                </c:pt>
                <c:pt idx="11">
                  <c:v>5</c:v>
                </c:pt>
                <c:pt idx="12">
                  <c:v>10</c:v>
                </c:pt>
                <c:pt idx="13">
                  <c:v>5</c:v>
                </c:pt>
                <c:pt idx="14">
                  <c:v>20</c:v>
                </c:pt>
                <c:pt idx="15">
                  <c:v>19</c:v>
                </c:pt>
                <c:pt idx="16">
                  <c:v>5</c:v>
                </c:pt>
                <c:pt idx="17">
                  <c:v>17</c:v>
                </c:pt>
                <c:pt idx="18">
                  <c:v>17</c:v>
                </c:pt>
                <c:pt idx="19">
                  <c:v>10</c:v>
                </c:pt>
                <c:pt idx="20">
                  <c:v>15</c:v>
                </c:pt>
                <c:pt idx="21">
                  <c:v>10</c:v>
                </c:pt>
                <c:pt idx="22">
                  <c:v>17</c:v>
                </c:pt>
                <c:pt idx="23">
                  <c:v>19</c:v>
                </c:pt>
                <c:pt idx="24">
                  <c:v>18</c:v>
                </c:pt>
                <c:pt idx="25">
                  <c:v>18</c:v>
                </c:pt>
                <c:pt idx="26">
                  <c:v>20</c:v>
                </c:pt>
                <c:pt idx="27">
                  <c:v>10</c:v>
                </c:pt>
                <c:pt idx="28">
                  <c:v>17</c:v>
                </c:pt>
                <c:pt idx="29">
                  <c:v>15</c:v>
                </c:pt>
                <c:pt idx="30">
                  <c:v>18</c:v>
                </c:pt>
                <c:pt idx="31">
                  <c:v>19</c:v>
                </c:pt>
                <c:pt idx="32">
                  <c:v>20</c:v>
                </c:pt>
                <c:pt idx="33">
                  <c:v>20</c:v>
                </c:pt>
                <c:pt idx="34">
                  <c:v>18</c:v>
                </c:pt>
                <c:pt idx="35">
                  <c:v>20</c:v>
                </c:pt>
                <c:pt idx="36">
                  <c:v>18</c:v>
                </c:pt>
                <c:pt idx="37">
                  <c:v>18</c:v>
                </c:pt>
                <c:pt idx="38">
                  <c:v>20</c:v>
                </c:pt>
                <c:pt idx="39">
                  <c:v>20</c:v>
                </c:pt>
              </c:numCache>
            </c:numRef>
          </c:val>
        </c:ser>
        <c:ser>
          <c:idx val="4"/>
          <c:order val="4"/>
          <c:val>
            <c:numRef>
              <c:f>Sheet1!$G$56:$G$95</c:f>
              <c:numCache>
                <c:formatCode>General</c:formatCode>
                <c:ptCount val="4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2</c:v>
                </c:pt>
                <c:pt idx="4">
                  <c:v>1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10</c:v>
                </c:pt>
                <c:pt idx="10">
                  <c:v>5</c:v>
                </c:pt>
                <c:pt idx="11">
                  <c:v>3</c:v>
                </c:pt>
                <c:pt idx="12">
                  <c:v>6</c:v>
                </c:pt>
                <c:pt idx="13">
                  <c:v>7</c:v>
                </c:pt>
                <c:pt idx="14">
                  <c:v>5</c:v>
                </c:pt>
                <c:pt idx="15">
                  <c:v>5</c:v>
                </c:pt>
                <c:pt idx="16">
                  <c:v>7</c:v>
                </c:pt>
                <c:pt idx="17">
                  <c:v>4</c:v>
                </c:pt>
                <c:pt idx="18">
                  <c:v>0</c:v>
                </c:pt>
                <c:pt idx="19">
                  <c:v>1</c:v>
                </c:pt>
                <c:pt idx="20">
                  <c:v>0</c:v>
                </c:pt>
                <c:pt idx="21">
                  <c:v>6</c:v>
                </c:pt>
                <c:pt idx="22">
                  <c:v>8</c:v>
                </c:pt>
                <c:pt idx="23">
                  <c:v>8</c:v>
                </c:pt>
                <c:pt idx="24">
                  <c:v>1</c:v>
                </c:pt>
                <c:pt idx="25">
                  <c:v>6</c:v>
                </c:pt>
                <c:pt idx="26">
                  <c:v>2</c:v>
                </c:pt>
                <c:pt idx="27">
                  <c:v>7</c:v>
                </c:pt>
                <c:pt idx="28">
                  <c:v>2</c:v>
                </c:pt>
                <c:pt idx="29">
                  <c:v>10</c:v>
                </c:pt>
                <c:pt idx="30">
                  <c:v>8</c:v>
                </c:pt>
                <c:pt idx="31">
                  <c:v>9</c:v>
                </c:pt>
                <c:pt idx="32">
                  <c:v>7</c:v>
                </c:pt>
                <c:pt idx="33">
                  <c:v>8</c:v>
                </c:pt>
                <c:pt idx="34">
                  <c:v>6</c:v>
                </c:pt>
                <c:pt idx="35">
                  <c:v>5</c:v>
                </c:pt>
                <c:pt idx="36">
                  <c:v>10</c:v>
                </c:pt>
                <c:pt idx="37">
                  <c:v>9</c:v>
                </c:pt>
                <c:pt idx="38">
                  <c:v>10</c:v>
                </c:pt>
                <c:pt idx="39">
                  <c:v>9</c:v>
                </c:pt>
              </c:numCache>
            </c:numRef>
          </c:val>
        </c:ser>
        <c:ser>
          <c:idx val="5"/>
          <c:order val="5"/>
          <c:val>
            <c:numRef>
              <c:f>Sheet1!$H$56:$H$95</c:f>
              <c:numCache>
                <c:formatCode>General</c:formatCode>
                <c:ptCount val="4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5</c:v>
                </c:pt>
                <c:pt idx="4">
                  <c:v>5</c:v>
                </c:pt>
                <c:pt idx="5">
                  <c:v>0</c:v>
                </c:pt>
                <c:pt idx="6">
                  <c:v>8</c:v>
                </c:pt>
                <c:pt idx="7">
                  <c:v>10</c:v>
                </c:pt>
                <c:pt idx="8">
                  <c:v>5</c:v>
                </c:pt>
                <c:pt idx="9">
                  <c:v>13</c:v>
                </c:pt>
                <c:pt idx="10">
                  <c:v>4</c:v>
                </c:pt>
                <c:pt idx="11">
                  <c:v>1</c:v>
                </c:pt>
                <c:pt idx="12">
                  <c:v>0</c:v>
                </c:pt>
                <c:pt idx="13">
                  <c:v>7</c:v>
                </c:pt>
                <c:pt idx="14">
                  <c:v>12</c:v>
                </c:pt>
                <c:pt idx="15">
                  <c:v>8</c:v>
                </c:pt>
                <c:pt idx="16">
                  <c:v>18</c:v>
                </c:pt>
                <c:pt idx="17">
                  <c:v>0</c:v>
                </c:pt>
                <c:pt idx="18">
                  <c:v>12</c:v>
                </c:pt>
                <c:pt idx="19">
                  <c:v>16</c:v>
                </c:pt>
                <c:pt idx="20">
                  <c:v>14</c:v>
                </c:pt>
                <c:pt idx="21">
                  <c:v>15</c:v>
                </c:pt>
                <c:pt idx="22">
                  <c:v>18</c:v>
                </c:pt>
                <c:pt idx="23">
                  <c:v>12</c:v>
                </c:pt>
                <c:pt idx="24">
                  <c:v>15</c:v>
                </c:pt>
                <c:pt idx="25">
                  <c:v>11</c:v>
                </c:pt>
                <c:pt idx="26">
                  <c:v>16</c:v>
                </c:pt>
                <c:pt idx="27">
                  <c:v>20</c:v>
                </c:pt>
                <c:pt idx="28">
                  <c:v>18</c:v>
                </c:pt>
                <c:pt idx="29">
                  <c:v>15</c:v>
                </c:pt>
                <c:pt idx="30">
                  <c:v>17</c:v>
                </c:pt>
                <c:pt idx="31">
                  <c:v>15</c:v>
                </c:pt>
                <c:pt idx="32">
                  <c:v>17</c:v>
                </c:pt>
                <c:pt idx="33">
                  <c:v>15</c:v>
                </c:pt>
                <c:pt idx="34">
                  <c:v>19</c:v>
                </c:pt>
                <c:pt idx="35">
                  <c:v>17</c:v>
                </c:pt>
                <c:pt idx="36">
                  <c:v>14</c:v>
                </c:pt>
                <c:pt idx="37">
                  <c:v>17</c:v>
                </c:pt>
                <c:pt idx="38">
                  <c:v>18</c:v>
                </c:pt>
                <c:pt idx="39">
                  <c:v>20</c:v>
                </c:pt>
              </c:numCache>
            </c:numRef>
          </c:val>
        </c:ser>
        <c:overlap val="100"/>
        <c:axId val="53699712"/>
        <c:axId val="53701248"/>
      </c:barChart>
      <c:catAx>
        <c:axId val="53699712"/>
        <c:scaling>
          <c:orientation val="minMax"/>
        </c:scaling>
        <c:axPos val="b"/>
        <c:tickLblPos val="nextTo"/>
        <c:crossAx val="53701248"/>
        <c:crosses val="autoZero"/>
        <c:auto val="1"/>
        <c:lblAlgn val="ctr"/>
        <c:lblOffset val="100"/>
      </c:catAx>
      <c:valAx>
        <c:axId val="53701248"/>
        <c:scaling>
          <c:orientation val="minMax"/>
        </c:scaling>
        <c:axPos val="l"/>
        <c:majorGridlines/>
        <c:numFmt formatCode="General" sourceLinked="1"/>
        <c:tickLblPos val="nextTo"/>
        <c:crossAx val="53699712"/>
        <c:crosses val="autoZero"/>
        <c:crossBetween val="between"/>
      </c:valAx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barChart>
        <c:barDir val="col"/>
        <c:grouping val="clustered"/>
        <c:ser>
          <c:idx val="0"/>
          <c:order val="0"/>
          <c:val>
            <c:numRef>
              <c:f>Sheet1!$C$50:$H$50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>
                  <c:v>5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</c:ser>
        <c:ser>
          <c:idx val="1"/>
          <c:order val="1"/>
          <c:val>
            <c:numRef>
              <c:f>Sheet1!$C$51:$H$51</c:f>
              <c:numCache>
                <c:formatCode>General</c:formatCode>
                <c:ptCount val="6"/>
                <c:pt idx="0">
                  <c:v>4.2249999999999988</c:v>
                </c:pt>
                <c:pt idx="1">
                  <c:v>14.1</c:v>
                </c:pt>
                <c:pt idx="2">
                  <c:v>16.387499999999996</c:v>
                </c:pt>
                <c:pt idx="3">
                  <c:v>12.325000000000001</c:v>
                </c:pt>
                <c:pt idx="4">
                  <c:v>4.6749999999999989</c:v>
                </c:pt>
                <c:pt idx="5">
                  <c:v>11.175000000000002</c:v>
                </c:pt>
              </c:numCache>
            </c:numRef>
          </c:val>
        </c:ser>
        <c:ser>
          <c:idx val="2"/>
          <c:order val="2"/>
          <c:val>
            <c:numRef>
              <c:f>Sheet1!$C$52:$H$52</c:f>
              <c:numCache>
                <c:formatCode>General</c:formatCode>
                <c:ptCount val="6"/>
                <c:pt idx="0">
                  <c:v>10</c:v>
                </c:pt>
                <c:pt idx="1">
                  <c:v>20</c:v>
                </c:pt>
                <c:pt idx="2">
                  <c:v>20</c:v>
                </c:pt>
                <c:pt idx="3">
                  <c:v>20</c:v>
                </c:pt>
                <c:pt idx="4">
                  <c:v>10</c:v>
                </c:pt>
                <c:pt idx="5">
                  <c:v>20</c:v>
                </c:pt>
              </c:numCache>
            </c:numRef>
          </c:val>
        </c:ser>
        <c:axId val="53734784"/>
        <c:axId val="53744768"/>
      </c:barChart>
      <c:catAx>
        <c:axId val="53734784"/>
        <c:scaling>
          <c:orientation val="minMax"/>
        </c:scaling>
        <c:axPos val="b"/>
        <c:tickLblPos val="nextTo"/>
        <c:crossAx val="53744768"/>
        <c:crosses val="autoZero"/>
        <c:auto val="1"/>
        <c:lblAlgn val="ctr"/>
        <c:lblOffset val="100"/>
      </c:catAx>
      <c:valAx>
        <c:axId val="53744768"/>
        <c:scaling>
          <c:orientation val="minMax"/>
        </c:scaling>
        <c:axPos val="l"/>
        <c:majorGridlines/>
        <c:numFmt formatCode="General" sourceLinked="1"/>
        <c:tickLblPos val="nextTo"/>
        <c:crossAx val="53734784"/>
        <c:crosses val="autoZero"/>
        <c:crossBetween val="between"/>
      </c:valAx>
    </c:plotArea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/>
            </a:pPr>
            <a:r>
              <a:rPr lang="en-US" smtClean="0"/>
              <a:t>Previous</a:t>
            </a:r>
            <a:r>
              <a:rPr lang="en-US" baseline="0" smtClean="0"/>
              <a:t> year’s</a:t>
            </a:r>
            <a:endParaRPr lang="en-US" baseline="0" dirty="0" smtClean="0"/>
          </a:p>
          <a:p>
            <a:pPr>
              <a:defRPr/>
            </a:pPr>
            <a:r>
              <a:rPr lang="en-US" dirty="0" smtClean="0"/>
              <a:t>midterm1 </a:t>
            </a:r>
            <a:r>
              <a:rPr lang="en-US" dirty="0"/>
              <a:t>vs. midterm2</a:t>
            </a:r>
          </a:p>
        </c:rich>
      </c:tx>
      <c:layout/>
    </c:title>
    <c:plotArea>
      <c:layout/>
      <c:scatterChart>
        <c:scatterStyle val="lineMarker"/>
        <c:ser>
          <c:idx val="0"/>
          <c:order val="0"/>
          <c:tx>
            <c:strRef>
              <c:f>Sheet1!$I$1</c:f>
              <c:strCache>
                <c:ptCount val="1"/>
                <c:pt idx="0">
                  <c:v>midterm2</c:v>
                </c:pt>
              </c:strCache>
            </c:strRef>
          </c:tx>
          <c:spPr>
            <a:ln w="28575">
              <a:noFill/>
            </a:ln>
          </c:spPr>
          <c:xVal>
            <c:numRef>
              <c:f>Sheet1!$H$2:$H$51</c:f>
              <c:numCache>
                <c:formatCode>General</c:formatCode>
                <c:ptCount val="50"/>
                <c:pt idx="0">
                  <c:v>3</c:v>
                </c:pt>
                <c:pt idx="1">
                  <c:v>7.5</c:v>
                </c:pt>
                <c:pt idx="2">
                  <c:v>0.9</c:v>
                </c:pt>
                <c:pt idx="3">
                  <c:v>2.2000000000000002</c:v>
                </c:pt>
                <c:pt idx="4">
                  <c:v>3.6</c:v>
                </c:pt>
                <c:pt idx="5">
                  <c:v>7</c:v>
                </c:pt>
                <c:pt idx="6">
                  <c:v>6.5</c:v>
                </c:pt>
                <c:pt idx="7">
                  <c:v>9</c:v>
                </c:pt>
                <c:pt idx="8">
                  <c:v>6.2</c:v>
                </c:pt>
                <c:pt idx="9">
                  <c:v>7.8</c:v>
                </c:pt>
                <c:pt idx="10">
                  <c:v>9.1</c:v>
                </c:pt>
                <c:pt idx="11">
                  <c:v>3</c:v>
                </c:pt>
                <c:pt idx="12">
                  <c:v>7.8</c:v>
                </c:pt>
                <c:pt idx="13">
                  <c:v>6.2</c:v>
                </c:pt>
                <c:pt idx="14">
                  <c:v>6.9</c:v>
                </c:pt>
                <c:pt idx="15">
                  <c:v>0.3</c:v>
                </c:pt>
                <c:pt idx="16">
                  <c:v>7</c:v>
                </c:pt>
                <c:pt idx="17">
                  <c:v>1.2</c:v>
                </c:pt>
                <c:pt idx="18">
                  <c:v>8.5</c:v>
                </c:pt>
                <c:pt idx="19">
                  <c:v>6</c:v>
                </c:pt>
                <c:pt idx="20">
                  <c:v>8</c:v>
                </c:pt>
                <c:pt idx="21">
                  <c:v>5.6</c:v>
                </c:pt>
                <c:pt idx="22">
                  <c:v>5.5</c:v>
                </c:pt>
                <c:pt idx="23">
                  <c:v>7.4</c:v>
                </c:pt>
                <c:pt idx="24">
                  <c:v>2.9</c:v>
                </c:pt>
                <c:pt idx="25">
                  <c:v>7.3</c:v>
                </c:pt>
                <c:pt idx="26">
                  <c:v>5.4</c:v>
                </c:pt>
                <c:pt idx="27">
                  <c:v>8.5</c:v>
                </c:pt>
                <c:pt idx="28">
                  <c:v>9.6999999999999993</c:v>
                </c:pt>
                <c:pt idx="29">
                  <c:v>3.1</c:v>
                </c:pt>
                <c:pt idx="30">
                  <c:v>5.8</c:v>
                </c:pt>
                <c:pt idx="31">
                  <c:v>4.9000000000000004</c:v>
                </c:pt>
                <c:pt idx="32">
                  <c:v>2.8</c:v>
                </c:pt>
                <c:pt idx="33">
                  <c:v>5.4</c:v>
                </c:pt>
                <c:pt idx="34">
                  <c:v>7.2</c:v>
                </c:pt>
                <c:pt idx="35">
                  <c:v>2.5</c:v>
                </c:pt>
                <c:pt idx="36">
                  <c:v>8.5</c:v>
                </c:pt>
                <c:pt idx="37">
                  <c:v>7.2</c:v>
                </c:pt>
                <c:pt idx="38">
                  <c:v>6.7</c:v>
                </c:pt>
                <c:pt idx="39">
                  <c:v>9</c:v>
                </c:pt>
                <c:pt idx="40">
                  <c:v>5.0999999999999996</c:v>
                </c:pt>
                <c:pt idx="41">
                  <c:v>8.1999999999999993</c:v>
                </c:pt>
                <c:pt idx="42">
                  <c:v>4.2</c:v>
                </c:pt>
                <c:pt idx="43">
                  <c:v>4.3</c:v>
                </c:pt>
                <c:pt idx="44">
                  <c:v>9.3000000000000007</c:v>
                </c:pt>
                <c:pt idx="45">
                  <c:v>9.4</c:v>
                </c:pt>
                <c:pt idx="46">
                  <c:v>1.5</c:v>
                </c:pt>
                <c:pt idx="47">
                  <c:v>3.6</c:v>
                </c:pt>
                <c:pt idx="48">
                  <c:v>6.2</c:v>
                </c:pt>
                <c:pt idx="49">
                  <c:v>4.3</c:v>
                </c:pt>
              </c:numCache>
            </c:numRef>
          </c:xVal>
          <c:yVal>
            <c:numRef>
              <c:f>Sheet1!$I$2:$I$51</c:f>
              <c:numCache>
                <c:formatCode>General</c:formatCode>
                <c:ptCount val="50"/>
                <c:pt idx="0">
                  <c:v>7</c:v>
                </c:pt>
                <c:pt idx="1">
                  <c:v>14.5</c:v>
                </c:pt>
                <c:pt idx="3">
                  <c:v>7.7</c:v>
                </c:pt>
                <c:pt idx="5">
                  <c:v>14.3</c:v>
                </c:pt>
                <c:pt idx="6">
                  <c:v>17.899999999999999</c:v>
                </c:pt>
                <c:pt idx="7">
                  <c:v>15.15</c:v>
                </c:pt>
                <c:pt idx="8">
                  <c:v>11.3</c:v>
                </c:pt>
                <c:pt idx="9">
                  <c:v>16</c:v>
                </c:pt>
                <c:pt idx="10">
                  <c:v>14.5</c:v>
                </c:pt>
                <c:pt idx="11">
                  <c:v>6.7</c:v>
                </c:pt>
                <c:pt idx="12">
                  <c:v>13.5</c:v>
                </c:pt>
                <c:pt idx="14">
                  <c:v>9.3000000000000007</c:v>
                </c:pt>
                <c:pt idx="15">
                  <c:v>1</c:v>
                </c:pt>
                <c:pt idx="16">
                  <c:v>7.3</c:v>
                </c:pt>
                <c:pt idx="17">
                  <c:v>2.9</c:v>
                </c:pt>
                <c:pt idx="18">
                  <c:v>16.7</c:v>
                </c:pt>
                <c:pt idx="19">
                  <c:v>15.15</c:v>
                </c:pt>
                <c:pt idx="20">
                  <c:v>11.5</c:v>
                </c:pt>
                <c:pt idx="21">
                  <c:v>17</c:v>
                </c:pt>
                <c:pt idx="22">
                  <c:v>14</c:v>
                </c:pt>
                <c:pt idx="23">
                  <c:v>16.5</c:v>
                </c:pt>
                <c:pt idx="26">
                  <c:v>8.3000000000000007</c:v>
                </c:pt>
                <c:pt idx="27">
                  <c:v>16.5</c:v>
                </c:pt>
                <c:pt idx="28">
                  <c:v>17.2</c:v>
                </c:pt>
                <c:pt idx="29">
                  <c:v>15.5</c:v>
                </c:pt>
                <c:pt idx="30">
                  <c:v>14.8</c:v>
                </c:pt>
                <c:pt idx="31">
                  <c:v>14.5</c:v>
                </c:pt>
                <c:pt idx="32">
                  <c:v>13.7</c:v>
                </c:pt>
                <c:pt idx="34">
                  <c:v>13</c:v>
                </c:pt>
                <c:pt idx="35">
                  <c:v>9.15</c:v>
                </c:pt>
                <c:pt idx="36">
                  <c:v>18.100000000000001</c:v>
                </c:pt>
                <c:pt idx="37">
                  <c:v>13.600000000000001</c:v>
                </c:pt>
                <c:pt idx="38">
                  <c:v>14.4</c:v>
                </c:pt>
                <c:pt idx="39">
                  <c:v>15.7</c:v>
                </c:pt>
                <c:pt idx="41">
                  <c:v>11.3</c:v>
                </c:pt>
                <c:pt idx="42">
                  <c:v>11.6</c:v>
                </c:pt>
                <c:pt idx="44">
                  <c:v>13.9</c:v>
                </c:pt>
                <c:pt idx="45">
                  <c:v>19.8</c:v>
                </c:pt>
                <c:pt idx="47">
                  <c:v>14.4</c:v>
                </c:pt>
                <c:pt idx="48">
                  <c:v>15.4</c:v>
                </c:pt>
                <c:pt idx="49">
                  <c:v>9</c:v>
                </c:pt>
              </c:numCache>
            </c:numRef>
          </c:yVal>
        </c:ser>
        <c:axId val="56259712"/>
        <c:axId val="67117056"/>
      </c:scatterChart>
      <c:valAx>
        <c:axId val="56259712"/>
        <c:scaling>
          <c:orientation val="minMax"/>
        </c:scaling>
        <c:axPos val="b"/>
        <c:numFmt formatCode="General" sourceLinked="1"/>
        <c:tickLblPos val="nextTo"/>
        <c:crossAx val="67117056"/>
        <c:crosses val="autoZero"/>
        <c:crossBetween val="midCat"/>
      </c:valAx>
      <c:valAx>
        <c:axId val="67117056"/>
        <c:scaling>
          <c:orientation val="minMax"/>
        </c:scaling>
        <c:axPos val="l"/>
        <c:majorGridlines/>
        <c:numFmt formatCode="General" sourceLinked="1"/>
        <c:tickLblPos val="nextTo"/>
        <c:crossAx val="56259712"/>
        <c:crosses val="autoZero"/>
        <c:crossBetween val="midCat"/>
      </c:valAx>
    </c:plotArea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results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/>
          <p:nvPr/>
        </p:nvGraphicFramePr>
        <p:xfrm>
          <a:off x="228600" y="838200"/>
          <a:ext cx="8729662" cy="586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352800" y="304800"/>
            <a:ext cx="350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Min 10, Max 93, Average 63</a:t>
            </a:r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457200" y="2971800"/>
            <a:ext cx="845820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/>
          <p:nvPr/>
        </p:nvGraphicFramePr>
        <p:xfrm>
          <a:off x="609600" y="914400"/>
          <a:ext cx="8153400" cy="548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590800" y="457200"/>
            <a:ext cx="426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Min, </a:t>
            </a:r>
            <a:r>
              <a:rPr lang="en-US" dirty="0" err="1" smtClean="0"/>
              <a:t>avg</a:t>
            </a:r>
            <a:r>
              <a:rPr lang="en-US" dirty="0" smtClean="0"/>
              <a:t>, max per question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/>
        </p:nvGraphicFramePr>
        <p:xfrm>
          <a:off x="685800" y="762000"/>
          <a:ext cx="7620000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22</Words>
  <Application>Microsoft Office PowerPoint</Application>
  <PresentationFormat>On-screen Show (4:3)</PresentationFormat>
  <Paragraphs>5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results</vt:lpstr>
      <vt:lpstr>Slide 2</vt:lpstr>
      <vt:lpstr>Slide 3</vt:lpstr>
      <vt:lpstr>Slide 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results</dc:title>
  <dc:creator>turgay</dc:creator>
  <cp:lastModifiedBy>Turgay Korkmaz</cp:lastModifiedBy>
  <cp:revision>4</cp:revision>
  <dcterms:created xsi:type="dcterms:W3CDTF">2006-08-16T00:00:00Z</dcterms:created>
  <dcterms:modified xsi:type="dcterms:W3CDTF">2013-03-04T22:53:55Z</dcterms:modified>
</cp:coreProperties>
</file>