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02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tk-all\turgay\H\Teaching\25a-SPRING-13-cs2213\cs2213-midterm-I-by-question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tk-all\turgay\H\Teaching\25a-SPRING-13-cs2213\grades\cs2213-midterm-II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tk-all\turgay\H\Teaching\25a-SPRING-13-cs2213\grades\cs2213-midterm-II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tk-all\turgay\H\Teaching\25a-SPRING-13-cs2213\grades\cs2213-midterm-II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tk-all\turgay\H\Teaching\25a-SPRING-13-cs2213\grades\cs2213-midterm-I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barChart>
        <c:barDir val="col"/>
        <c:grouping val="stacked"/>
        <c:ser>
          <c:idx val="0"/>
          <c:order val="0"/>
          <c:val>
            <c:numRef>
              <c:f>Sheet1!$C$56:$C$95</c:f>
              <c:numCache>
                <c:formatCode>General</c:formatCode>
                <c:ptCount val="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3</c:v>
                </c:pt>
                <c:pt idx="5">
                  <c:v>6</c:v>
                </c:pt>
                <c:pt idx="6">
                  <c:v>0</c:v>
                </c:pt>
                <c:pt idx="7">
                  <c:v>9</c:v>
                </c:pt>
                <c:pt idx="8">
                  <c:v>0</c:v>
                </c:pt>
                <c:pt idx="9">
                  <c:v>3</c:v>
                </c:pt>
                <c:pt idx="10">
                  <c:v>5</c:v>
                </c:pt>
                <c:pt idx="11">
                  <c:v>6</c:v>
                </c:pt>
                <c:pt idx="12">
                  <c:v>2</c:v>
                </c:pt>
                <c:pt idx="13">
                  <c:v>5</c:v>
                </c:pt>
                <c:pt idx="14">
                  <c:v>8</c:v>
                </c:pt>
                <c:pt idx="15">
                  <c:v>4</c:v>
                </c:pt>
                <c:pt idx="16">
                  <c:v>7</c:v>
                </c:pt>
                <c:pt idx="17">
                  <c:v>6</c:v>
                </c:pt>
                <c:pt idx="18">
                  <c:v>3</c:v>
                </c:pt>
                <c:pt idx="19">
                  <c:v>10</c:v>
                </c:pt>
                <c:pt idx="20">
                  <c:v>5</c:v>
                </c:pt>
                <c:pt idx="21">
                  <c:v>6</c:v>
                </c:pt>
                <c:pt idx="22">
                  <c:v>10</c:v>
                </c:pt>
                <c:pt idx="23">
                  <c:v>3</c:v>
                </c:pt>
                <c:pt idx="24">
                  <c:v>5</c:v>
                </c:pt>
                <c:pt idx="25">
                  <c:v>5</c:v>
                </c:pt>
                <c:pt idx="26">
                  <c:v>3</c:v>
                </c:pt>
                <c:pt idx="27">
                  <c:v>0</c:v>
                </c:pt>
                <c:pt idx="28">
                  <c:v>0</c:v>
                </c:pt>
                <c:pt idx="29">
                  <c:v>3</c:v>
                </c:pt>
                <c:pt idx="30">
                  <c:v>0</c:v>
                </c:pt>
                <c:pt idx="31">
                  <c:v>4</c:v>
                </c:pt>
                <c:pt idx="32">
                  <c:v>4</c:v>
                </c:pt>
                <c:pt idx="33">
                  <c:v>5</c:v>
                </c:pt>
                <c:pt idx="34">
                  <c:v>7</c:v>
                </c:pt>
                <c:pt idx="35">
                  <c:v>8</c:v>
                </c:pt>
                <c:pt idx="36">
                  <c:v>8</c:v>
                </c:pt>
                <c:pt idx="37">
                  <c:v>6</c:v>
                </c:pt>
                <c:pt idx="38">
                  <c:v>4</c:v>
                </c:pt>
                <c:pt idx="39">
                  <c:v>4</c:v>
                </c:pt>
              </c:numCache>
            </c:numRef>
          </c:val>
        </c:ser>
        <c:ser>
          <c:idx val="1"/>
          <c:order val="1"/>
          <c:val>
            <c:numRef>
              <c:f>Sheet1!$D$56:$D$95</c:f>
              <c:numCache>
                <c:formatCode>General</c:formatCode>
                <c:ptCount val="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15</c:v>
                </c:pt>
                <c:pt idx="4">
                  <c:v>10</c:v>
                </c:pt>
                <c:pt idx="5">
                  <c:v>15</c:v>
                </c:pt>
                <c:pt idx="6">
                  <c:v>15</c:v>
                </c:pt>
                <c:pt idx="7">
                  <c:v>0</c:v>
                </c:pt>
                <c:pt idx="8">
                  <c:v>15</c:v>
                </c:pt>
                <c:pt idx="9">
                  <c:v>10</c:v>
                </c:pt>
                <c:pt idx="10">
                  <c:v>15</c:v>
                </c:pt>
                <c:pt idx="11">
                  <c:v>15</c:v>
                </c:pt>
                <c:pt idx="12">
                  <c:v>15</c:v>
                </c:pt>
                <c:pt idx="13">
                  <c:v>15</c:v>
                </c:pt>
                <c:pt idx="14">
                  <c:v>2</c:v>
                </c:pt>
                <c:pt idx="15">
                  <c:v>15</c:v>
                </c:pt>
                <c:pt idx="16">
                  <c:v>10</c:v>
                </c:pt>
                <c:pt idx="17">
                  <c:v>20</c:v>
                </c:pt>
                <c:pt idx="18">
                  <c:v>17</c:v>
                </c:pt>
                <c:pt idx="19">
                  <c:v>15</c:v>
                </c:pt>
                <c:pt idx="20">
                  <c:v>20</c:v>
                </c:pt>
                <c:pt idx="21">
                  <c:v>15</c:v>
                </c:pt>
                <c:pt idx="22">
                  <c:v>0</c:v>
                </c:pt>
                <c:pt idx="23">
                  <c:v>15</c:v>
                </c:pt>
                <c:pt idx="24">
                  <c:v>20</c:v>
                </c:pt>
                <c:pt idx="25">
                  <c:v>15</c:v>
                </c:pt>
                <c:pt idx="26">
                  <c:v>15</c:v>
                </c:pt>
                <c:pt idx="27">
                  <c:v>20</c:v>
                </c:pt>
                <c:pt idx="28">
                  <c:v>20</c:v>
                </c:pt>
                <c:pt idx="29">
                  <c:v>20</c:v>
                </c:pt>
                <c:pt idx="30">
                  <c:v>20</c:v>
                </c:pt>
                <c:pt idx="31">
                  <c:v>15</c:v>
                </c:pt>
                <c:pt idx="32">
                  <c:v>15</c:v>
                </c:pt>
                <c:pt idx="33">
                  <c:v>20</c:v>
                </c:pt>
                <c:pt idx="34">
                  <c:v>15</c:v>
                </c:pt>
                <c:pt idx="35">
                  <c:v>20</c:v>
                </c:pt>
                <c:pt idx="36">
                  <c:v>20</c:v>
                </c:pt>
                <c:pt idx="37">
                  <c:v>20</c:v>
                </c:pt>
                <c:pt idx="38">
                  <c:v>20</c:v>
                </c:pt>
                <c:pt idx="39">
                  <c:v>20</c:v>
                </c:pt>
              </c:numCache>
            </c:numRef>
          </c:val>
        </c:ser>
        <c:ser>
          <c:idx val="2"/>
          <c:order val="2"/>
          <c:val>
            <c:numRef>
              <c:f>Sheet1!$E$56:$E$95</c:f>
              <c:numCache>
                <c:formatCode>General</c:formatCode>
                <c:ptCount val="40"/>
                <c:pt idx="0">
                  <c:v>5</c:v>
                </c:pt>
                <c:pt idx="1">
                  <c:v>12</c:v>
                </c:pt>
                <c:pt idx="2">
                  <c:v>18</c:v>
                </c:pt>
                <c:pt idx="3">
                  <c:v>5</c:v>
                </c:pt>
                <c:pt idx="4">
                  <c:v>15</c:v>
                </c:pt>
                <c:pt idx="5">
                  <c:v>19</c:v>
                </c:pt>
                <c:pt idx="6">
                  <c:v>17</c:v>
                </c:pt>
                <c:pt idx="7">
                  <c:v>15</c:v>
                </c:pt>
                <c:pt idx="8">
                  <c:v>15</c:v>
                </c:pt>
                <c:pt idx="9">
                  <c:v>10</c:v>
                </c:pt>
                <c:pt idx="10">
                  <c:v>13</c:v>
                </c:pt>
                <c:pt idx="11">
                  <c:v>19</c:v>
                </c:pt>
                <c:pt idx="12">
                  <c:v>19</c:v>
                </c:pt>
                <c:pt idx="13">
                  <c:v>17</c:v>
                </c:pt>
                <c:pt idx="14">
                  <c:v>10</c:v>
                </c:pt>
                <c:pt idx="15">
                  <c:v>12</c:v>
                </c:pt>
                <c:pt idx="16">
                  <c:v>16</c:v>
                </c:pt>
                <c:pt idx="17">
                  <c:v>18</c:v>
                </c:pt>
                <c:pt idx="18">
                  <c:v>17</c:v>
                </c:pt>
                <c:pt idx="19">
                  <c:v>17</c:v>
                </c:pt>
                <c:pt idx="20">
                  <c:v>16</c:v>
                </c:pt>
                <c:pt idx="21">
                  <c:v>20</c:v>
                </c:pt>
                <c:pt idx="22">
                  <c:v>20</c:v>
                </c:pt>
                <c:pt idx="23">
                  <c:v>16</c:v>
                </c:pt>
                <c:pt idx="24">
                  <c:v>15</c:v>
                </c:pt>
                <c:pt idx="25">
                  <c:v>19.5</c:v>
                </c:pt>
                <c:pt idx="26">
                  <c:v>19</c:v>
                </c:pt>
                <c:pt idx="27">
                  <c:v>19</c:v>
                </c:pt>
                <c:pt idx="28">
                  <c:v>20</c:v>
                </c:pt>
                <c:pt idx="29">
                  <c:v>16</c:v>
                </c:pt>
                <c:pt idx="30">
                  <c:v>17</c:v>
                </c:pt>
                <c:pt idx="31">
                  <c:v>19.5</c:v>
                </c:pt>
                <c:pt idx="32">
                  <c:v>19</c:v>
                </c:pt>
                <c:pt idx="33">
                  <c:v>16</c:v>
                </c:pt>
                <c:pt idx="34">
                  <c:v>19.5</c:v>
                </c:pt>
                <c:pt idx="35">
                  <c:v>17</c:v>
                </c:pt>
                <c:pt idx="36">
                  <c:v>18</c:v>
                </c:pt>
                <c:pt idx="37">
                  <c:v>20</c:v>
                </c:pt>
                <c:pt idx="38">
                  <c:v>20</c:v>
                </c:pt>
                <c:pt idx="39">
                  <c:v>20</c:v>
                </c:pt>
              </c:numCache>
            </c:numRef>
          </c:val>
        </c:ser>
        <c:ser>
          <c:idx val="3"/>
          <c:order val="3"/>
          <c:val>
            <c:numRef>
              <c:f>Sheet1!$F$56:$F$95</c:f>
              <c:numCache>
                <c:formatCode>General</c:formatCode>
                <c:ptCount val="40"/>
                <c:pt idx="0">
                  <c:v>5</c:v>
                </c:pt>
                <c:pt idx="1">
                  <c:v>5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10</c:v>
                </c:pt>
                <c:pt idx="8">
                  <c:v>10</c:v>
                </c:pt>
                <c:pt idx="9">
                  <c:v>0</c:v>
                </c:pt>
                <c:pt idx="10">
                  <c:v>5</c:v>
                </c:pt>
                <c:pt idx="11">
                  <c:v>5</c:v>
                </c:pt>
                <c:pt idx="12">
                  <c:v>10</c:v>
                </c:pt>
                <c:pt idx="13">
                  <c:v>5</c:v>
                </c:pt>
                <c:pt idx="14">
                  <c:v>20</c:v>
                </c:pt>
                <c:pt idx="15">
                  <c:v>19</c:v>
                </c:pt>
                <c:pt idx="16">
                  <c:v>5</c:v>
                </c:pt>
                <c:pt idx="17">
                  <c:v>17</c:v>
                </c:pt>
                <c:pt idx="18">
                  <c:v>17</c:v>
                </c:pt>
                <c:pt idx="19">
                  <c:v>10</c:v>
                </c:pt>
                <c:pt idx="20">
                  <c:v>15</c:v>
                </c:pt>
                <c:pt idx="21">
                  <c:v>10</c:v>
                </c:pt>
                <c:pt idx="22">
                  <c:v>17</c:v>
                </c:pt>
                <c:pt idx="23">
                  <c:v>19</c:v>
                </c:pt>
                <c:pt idx="24">
                  <c:v>18</c:v>
                </c:pt>
                <c:pt idx="25">
                  <c:v>18</c:v>
                </c:pt>
                <c:pt idx="26">
                  <c:v>20</c:v>
                </c:pt>
                <c:pt idx="27">
                  <c:v>10</c:v>
                </c:pt>
                <c:pt idx="28">
                  <c:v>17</c:v>
                </c:pt>
                <c:pt idx="29">
                  <c:v>15</c:v>
                </c:pt>
                <c:pt idx="30">
                  <c:v>18</c:v>
                </c:pt>
                <c:pt idx="31">
                  <c:v>19</c:v>
                </c:pt>
                <c:pt idx="32">
                  <c:v>20</c:v>
                </c:pt>
                <c:pt idx="33">
                  <c:v>20</c:v>
                </c:pt>
                <c:pt idx="34">
                  <c:v>18</c:v>
                </c:pt>
                <c:pt idx="35">
                  <c:v>20</c:v>
                </c:pt>
                <c:pt idx="36">
                  <c:v>18</c:v>
                </c:pt>
                <c:pt idx="37">
                  <c:v>18</c:v>
                </c:pt>
                <c:pt idx="38">
                  <c:v>20</c:v>
                </c:pt>
                <c:pt idx="39">
                  <c:v>20</c:v>
                </c:pt>
              </c:numCache>
            </c:numRef>
          </c:val>
        </c:ser>
        <c:ser>
          <c:idx val="4"/>
          <c:order val="4"/>
          <c:val>
            <c:numRef>
              <c:f>Sheet1!$G$56:$G$95</c:f>
              <c:numCache>
                <c:formatCode>General</c:formatCode>
                <c:ptCount val="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10</c:v>
                </c:pt>
                <c:pt idx="10">
                  <c:v>5</c:v>
                </c:pt>
                <c:pt idx="11">
                  <c:v>3</c:v>
                </c:pt>
                <c:pt idx="12">
                  <c:v>6</c:v>
                </c:pt>
                <c:pt idx="13">
                  <c:v>7</c:v>
                </c:pt>
                <c:pt idx="14">
                  <c:v>5</c:v>
                </c:pt>
                <c:pt idx="15">
                  <c:v>5</c:v>
                </c:pt>
                <c:pt idx="16">
                  <c:v>7</c:v>
                </c:pt>
                <c:pt idx="17">
                  <c:v>4</c:v>
                </c:pt>
                <c:pt idx="18">
                  <c:v>0</c:v>
                </c:pt>
                <c:pt idx="19">
                  <c:v>1</c:v>
                </c:pt>
                <c:pt idx="20">
                  <c:v>0</c:v>
                </c:pt>
                <c:pt idx="21">
                  <c:v>6</c:v>
                </c:pt>
                <c:pt idx="22">
                  <c:v>8</c:v>
                </c:pt>
                <c:pt idx="23">
                  <c:v>8</c:v>
                </c:pt>
                <c:pt idx="24">
                  <c:v>1</c:v>
                </c:pt>
                <c:pt idx="25">
                  <c:v>6</c:v>
                </c:pt>
                <c:pt idx="26">
                  <c:v>2</c:v>
                </c:pt>
                <c:pt idx="27">
                  <c:v>7</c:v>
                </c:pt>
                <c:pt idx="28">
                  <c:v>2</c:v>
                </c:pt>
                <c:pt idx="29">
                  <c:v>10</c:v>
                </c:pt>
                <c:pt idx="30">
                  <c:v>8</c:v>
                </c:pt>
                <c:pt idx="31">
                  <c:v>9</c:v>
                </c:pt>
                <c:pt idx="32">
                  <c:v>7</c:v>
                </c:pt>
                <c:pt idx="33">
                  <c:v>8</c:v>
                </c:pt>
                <c:pt idx="34">
                  <c:v>6</c:v>
                </c:pt>
                <c:pt idx="35">
                  <c:v>5</c:v>
                </c:pt>
                <c:pt idx="36">
                  <c:v>10</c:v>
                </c:pt>
                <c:pt idx="37">
                  <c:v>9</c:v>
                </c:pt>
                <c:pt idx="38">
                  <c:v>10</c:v>
                </c:pt>
                <c:pt idx="39">
                  <c:v>9</c:v>
                </c:pt>
              </c:numCache>
            </c:numRef>
          </c:val>
        </c:ser>
        <c:ser>
          <c:idx val="5"/>
          <c:order val="5"/>
          <c:val>
            <c:numRef>
              <c:f>Sheet1!$H$56:$H$95</c:f>
              <c:numCache>
                <c:formatCode>General</c:formatCode>
                <c:ptCount val="4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5</c:v>
                </c:pt>
                <c:pt idx="4">
                  <c:v>5</c:v>
                </c:pt>
                <c:pt idx="5">
                  <c:v>0</c:v>
                </c:pt>
                <c:pt idx="6">
                  <c:v>8</c:v>
                </c:pt>
                <c:pt idx="7">
                  <c:v>10</c:v>
                </c:pt>
                <c:pt idx="8">
                  <c:v>5</c:v>
                </c:pt>
                <c:pt idx="9">
                  <c:v>13</c:v>
                </c:pt>
                <c:pt idx="10">
                  <c:v>4</c:v>
                </c:pt>
                <c:pt idx="11">
                  <c:v>1</c:v>
                </c:pt>
                <c:pt idx="12">
                  <c:v>0</c:v>
                </c:pt>
                <c:pt idx="13">
                  <c:v>7</c:v>
                </c:pt>
                <c:pt idx="14">
                  <c:v>12</c:v>
                </c:pt>
                <c:pt idx="15">
                  <c:v>8</c:v>
                </c:pt>
                <c:pt idx="16">
                  <c:v>18</c:v>
                </c:pt>
                <c:pt idx="17">
                  <c:v>0</c:v>
                </c:pt>
                <c:pt idx="18">
                  <c:v>12</c:v>
                </c:pt>
                <c:pt idx="19">
                  <c:v>16</c:v>
                </c:pt>
                <c:pt idx="20">
                  <c:v>14</c:v>
                </c:pt>
                <c:pt idx="21">
                  <c:v>15</c:v>
                </c:pt>
                <c:pt idx="22">
                  <c:v>18</c:v>
                </c:pt>
                <c:pt idx="23">
                  <c:v>12</c:v>
                </c:pt>
                <c:pt idx="24">
                  <c:v>15</c:v>
                </c:pt>
                <c:pt idx="25">
                  <c:v>11</c:v>
                </c:pt>
                <c:pt idx="26">
                  <c:v>16</c:v>
                </c:pt>
                <c:pt idx="27">
                  <c:v>20</c:v>
                </c:pt>
                <c:pt idx="28">
                  <c:v>18</c:v>
                </c:pt>
                <c:pt idx="29">
                  <c:v>15</c:v>
                </c:pt>
                <c:pt idx="30">
                  <c:v>17</c:v>
                </c:pt>
                <c:pt idx="31">
                  <c:v>15</c:v>
                </c:pt>
                <c:pt idx="32">
                  <c:v>17</c:v>
                </c:pt>
                <c:pt idx="33">
                  <c:v>15</c:v>
                </c:pt>
                <c:pt idx="34">
                  <c:v>19</c:v>
                </c:pt>
                <c:pt idx="35">
                  <c:v>17</c:v>
                </c:pt>
                <c:pt idx="36">
                  <c:v>14</c:v>
                </c:pt>
                <c:pt idx="37">
                  <c:v>17</c:v>
                </c:pt>
                <c:pt idx="38">
                  <c:v>18</c:v>
                </c:pt>
                <c:pt idx="39">
                  <c:v>20</c:v>
                </c:pt>
              </c:numCache>
            </c:numRef>
          </c:val>
        </c:ser>
        <c:overlap val="100"/>
        <c:axId val="54429184"/>
        <c:axId val="54430720"/>
      </c:barChart>
      <c:catAx>
        <c:axId val="54429184"/>
        <c:scaling>
          <c:orientation val="minMax"/>
        </c:scaling>
        <c:axPos val="b"/>
        <c:tickLblPos val="nextTo"/>
        <c:crossAx val="54430720"/>
        <c:crosses val="autoZero"/>
        <c:auto val="1"/>
        <c:lblAlgn val="ctr"/>
        <c:lblOffset val="100"/>
      </c:catAx>
      <c:valAx>
        <c:axId val="54430720"/>
        <c:scaling>
          <c:orientation val="minMax"/>
        </c:scaling>
        <c:axPos val="l"/>
        <c:majorGridlines/>
        <c:numFmt formatCode="General" sourceLinked="1"/>
        <c:tickLblPos val="nextTo"/>
        <c:crossAx val="54429184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3.8912652810290604E-2"/>
          <c:y val="3.6531496062992122E-2"/>
          <c:w val="0.95689425646118564"/>
          <c:h val="0.90924425853018376"/>
        </c:manualLayout>
      </c:layout>
      <c:barChart>
        <c:barDir val="col"/>
        <c:grouping val="stacked"/>
        <c:ser>
          <c:idx val="0"/>
          <c:order val="0"/>
          <c:val>
            <c:numRef>
              <c:f>Sheet2!$A$9:$A$46</c:f>
              <c:numCache>
                <c:formatCode>General</c:formatCode>
                <c:ptCount val="38"/>
                <c:pt idx="0">
                  <c:v>1</c:v>
                </c:pt>
                <c:pt idx="1">
                  <c:v>1</c:v>
                </c:pt>
                <c:pt idx="2">
                  <c:v>0</c:v>
                </c:pt>
                <c:pt idx="3">
                  <c:v>1</c:v>
                </c:pt>
                <c:pt idx="4">
                  <c:v>0.5</c:v>
                </c:pt>
                <c:pt idx="5">
                  <c:v>1</c:v>
                </c:pt>
                <c:pt idx="6">
                  <c:v>0.5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0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1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</c:numCache>
            </c:numRef>
          </c:val>
        </c:ser>
        <c:ser>
          <c:idx val="1"/>
          <c:order val="1"/>
          <c:val>
            <c:numRef>
              <c:f>Sheet2!$B$9:$B$46</c:f>
              <c:numCache>
                <c:formatCode>General</c:formatCode>
                <c:ptCount val="3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0.3</c:v>
                </c:pt>
                <c:pt idx="4">
                  <c:v>0.2</c:v>
                </c:pt>
                <c:pt idx="5">
                  <c:v>0.9</c:v>
                </c:pt>
                <c:pt idx="6">
                  <c:v>0</c:v>
                </c:pt>
                <c:pt idx="7">
                  <c:v>0</c:v>
                </c:pt>
                <c:pt idx="8">
                  <c:v>0.6</c:v>
                </c:pt>
                <c:pt idx="9">
                  <c:v>0.7</c:v>
                </c:pt>
                <c:pt idx="10">
                  <c:v>0.3</c:v>
                </c:pt>
                <c:pt idx="11">
                  <c:v>0</c:v>
                </c:pt>
                <c:pt idx="12">
                  <c:v>0.8</c:v>
                </c:pt>
                <c:pt idx="13">
                  <c:v>0.7</c:v>
                </c:pt>
                <c:pt idx="14">
                  <c:v>0.3</c:v>
                </c:pt>
                <c:pt idx="15">
                  <c:v>0.5</c:v>
                </c:pt>
                <c:pt idx="16">
                  <c:v>0</c:v>
                </c:pt>
                <c:pt idx="17">
                  <c:v>0.9</c:v>
                </c:pt>
                <c:pt idx="18">
                  <c:v>0</c:v>
                </c:pt>
                <c:pt idx="19">
                  <c:v>0.9</c:v>
                </c:pt>
                <c:pt idx="20">
                  <c:v>0.3</c:v>
                </c:pt>
                <c:pt idx="21">
                  <c:v>0.7</c:v>
                </c:pt>
                <c:pt idx="22">
                  <c:v>0.9</c:v>
                </c:pt>
                <c:pt idx="23">
                  <c:v>0.8</c:v>
                </c:pt>
                <c:pt idx="24">
                  <c:v>0</c:v>
                </c:pt>
                <c:pt idx="25">
                  <c:v>0.9</c:v>
                </c:pt>
                <c:pt idx="26">
                  <c:v>0.8</c:v>
                </c:pt>
                <c:pt idx="27">
                  <c:v>0.3</c:v>
                </c:pt>
                <c:pt idx="28">
                  <c:v>0.7</c:v>
                </c:pt>
                <c:pt idx="29">
                  <c:v>0.5</c:v>
                </c:pt>
                <c:pt idx="30">
                  <c:v>1</c:v>
                </c:pt>
                <c:pt idx="31">
                  <c:v>0</c:v>
                </c:pt>
                <c:pt idx="32">
                  <c:v>1</c:v>
                </c:pt>
                <c:pt idx="33">
                  <c:v>1</c:v>
                </c:pt>
                <c:pt idx="34">
                  <c:v>0.7</c:v>
                </c:pt>
                <c:pt idx="35">
                  <c:v>1</c:v>
                </c:pt>
                <c:pt idx="36">
                  <c:v>0.8</c:v>
                </c:pt>
                <c:pt idx="37">
                  <c:v>1</c:v>
                </c:pt>
              </c:numCache>
            </c:numRef>
          </c:val>
        </c:ser>
        <c:ser>
          <c:idx val="2"/>
          <c:order val="2"/>
          <c:val>
            <c:numRef>
              <c:f>Sheet2!$C$9:$C$46</c:f>
              <c:numCache>
                <c:formatCode>General</c:formatCode>
                <c:ptCount val="38"/>
                <c:pt idx="0">
                  <c:v>0</c:v>
                </c:pt>
                <c:pt idx="1">
                  <c:v>0.5</c:v>
                </c:pt>
                <c:pt idx="2">
                  <c:v>0</c:v>
                </c:pt>
                <c:pt idx="3">
                  <c:v>0.8</c:v>
                </c:pt>
                <c:pt idx="4">
                  <c:v>0.9</c:v>
                </c:pt>
                <c:pt idx="5">
                  <c:v>0</c:v>
                </c:pt>
                <c:pt idx="6">
                  <c:v>1</c:v>
                </c:pt>
                <c:pt idx="7">
                  <c:v>0.9</c:v>
                </c:pt>
                <c:pt idx="8">
                  <c:v>0.9</c:v>
                </c:pt>
                <c:pt idx="9">
                  <c:v>0.3</c:v>
                </c:pt>
                <c:pt idx="10">
                  <c:v>0.7</c:v>
                </c:pt>
                <c:pt idx="11">
                  <c:v>1</c:v>
                </c:pt>
                <c:pt idx="12">
                  <c:v>0.9</c:v>
                </c:pt>
                <c:pt idx="13">
                  <c:v>0.8</c:v>
                </c:pt>
                <c:pt idx="14">
                  <c:v>0.9</c:v>
                </c:pt>
                <c:pt idx="15">
                  <c:v>0.9</c:v>
                </c:pt>
                <c:pt idx="16">
                  <c:v>0.9</c:v>
                </c:pt>
                <c:pt idx="17">
                  <c:v>0.9</c:v>
                </c:pt>
                <c:pt idx="18">
                  <c:v>0.9</c:v>
                </c:pt>
                <c:pt idx="19">
                  <c:v>0.8</c:v>
                </c:pt>
                <c:pt idx="20">
                  <c:v>1</c:v>
                </c:pt>
                <c:pt idx="21">
                  <c:v>1</c:v>
                </c:pt>
                <c:pt idx="22">
                  <c:v>0.6</c:v>
                </c:pt>
                <c:pt idx="23">
                  <c:v>0.8</c:v>
                </c:pt>
                <c:pt idx="24">
                  <c:v>0.9</c:v>
                </c:pt>
                <c:pt idx="25">
                  <c:v>0.9</c:v>
                </c:pt>
                <c:pt idx="26">
                  <c:v>1</c:v>
                </c:pt>
                <c:pt idx="27">
                  <c:v>0.9</c:v>
                </c:pt>
                <c:pt idx="28">
                  <c:v>1</c:v>
                </c:pt>
                <c:pt idx="29">
                  <c:v>0.9</c:v>
                </c:pt>
                <c:pt idx="30">
                  <c:v>0.9</c:v>
                </c:pt>
                <c:pt idx="31">
                  <c:v>0.9</c:v>
                </c:pt>
                <c:pt idx="32">
                  <c:v>0.9</c:v>
                </c:pt>
                <c:pt idx="33">
                  <c:v>1</c:v>
                </c:pt>
                <c:pt idx="34">
                  <c:v>0.9</c:v>
                </c:pt>
                <c:pt idx="35">
                  <c:v>1</c:v>
                </c:pt>
                <c:pt idx="36">
                  <c:v>0.8</c:v>
                </c:pt>
                <c:pt idx="37">
                  <c:v>1</c:v>
                </c:pt>
              </c:numCache>
            </c:numRef>
          </c:val>
        </c:ser>
        <c:ser>
          <c:idx val="3"/>
          <c:order val="3"/>
          <c:val>
            <c:numRef>
              <c:f>Sheet2!$D$9:$D$46</c:f>
              <c:numCache>
                <c:formatCode>General</c:formatCode>
                <c:ptCount val="3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0.2</c:v>
                </c:pt>
                <c:pt idx="17">
                  <c:v>1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1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0.5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0.5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</c:numCache>
            </c:numRef>
          </c:val>
        </c:ser>
        <c:ser>
          <c:idx val="4"/>
          <c:order val="4"/>
          <c:val>
            <c:numRef>
              <c:f>Sheet2!$F$9:$F$46</c:f>
              <c:numCache>
                <c:formatCode>General</c:formatCode>
                <c:ptCount val="38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0</c:v>
                </c:pt>
                <c:pt idx="4">
                  <c:v>2</c:v>
                </c:pt>
                <c:pt idx="5">
                  <c:v>0</c:v>
                </c:pt>
                <c:pt idx="6">
                  <c:v>1.5</c:v>
                </c:pt>
                <c:pt idx="7">
                  <c:v>1</c:v>
                </c:pt>
                <c:pt idx="8">
                  <c:v>3.5</c:v>
                </c:pt>
                <c:pt idx="9">
                  <c:v>3.5</c:v>
                </c:pt>
                <c:pt idx="10">
                  <c:v>3</c:v>
                </c:pt>
                <c:pt idx="11">
                  <c:v>1.5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3.3</c:v>
                </c:pt>
                <c:pt idx="17">
                  <c:v>3.5</c:v>
                </c:pt>
                <c:pt idx="18">
                  <c:v>3.5</c:v>
                </c:pt>
                <c:pt idx="19">
                  <c:v>3.5</c:v>
                </c:pt>
                <c:pt idx="20">
                  <c:v>3.3</c:v>
                </c:pt>
                <c:pt idx="21">
                  <c:v>3</c:v>
                </c:pt>
                <c:pt idx="22">
                  <c:v>3.5</c:v>
                </c:pt>
                <c:pt idx="23">
                  <c:v>4</c:v>
                </c:pt>
                <c:pt idx="24">
                  <c:v>3</c:v>
                </c:pt>
                <c:pt idx="25">
                  <c:v>3</c:v>
                </c:pt>
                <c:pt idx="26">
                  <c:v>2</c:v>
                </c:pt>
                <c:pt idx="27">
                  <c:v>1</c:v>
                </c:pt>
                <c:pt idx="28">
                  <c:v>3.5</c:v>
                </c:pt>
                <c:pt idx="29">
                  <c:v>1</c:v>
                </c:pt>
                <c:pt idx="30">
                  <c:v>3.5</c:v>
                </c:pt>
                <c:pt idx="31">
                  <c:v>3.5</c:v>
                </c:pt>
                <c:pt idx="32">
                  <c:v>3.5</c:v>
                </c:pt>
                <c:pt idx="33">
                  <c:v>4</c:v>
                </c:pt>
                <c:pt idx="34">
                  <c:v>4</c:v>
                </c:pt>
                <c:pt idx="35">
                  <c:v>3.3</c:v>
                </c:pt>
                <c:pt idx="36">
                  <c:v>3.5</c:v>
                </c:pt>
                <c:pt idx="37">
                  <c:v>4</c:v>
                </c:pt>
              </c:numCache>
            </c:numRef>
          </c:val>
        </c:ser>
        <c:ser>
          <c:idx val="5"/>
          <c:order val="5"/>
          <c:val>
            <c:numRef>
              <c:f>Sheet2!$G$9:$G$46</c:f>
              <c:numCache>
                <c:formatCode>General</c:formatCode>
                <c:ptCount val="38"/>
                <c:pt idx="0">
                  <c:v>0</c:v>
                </c:pt>
                <c:pt idx="1">
                  <c:v>1</c:v>
                </c:pt>
                <c:pt idx="2">
                  <c:v>0.8</c:v>
                </c:pt>
                <c:pt idx="3">
                  <c:v>2.2999999999999998</c:v>
                </c:pt>
                <c:pt idx="4">
                  <c:v>0</c:v>
                </c:pt>
                <c:pt idx="5">
                  <c:v>3.2</c:v>
                </c:pt>
                <c:pt idx="6">
                  <c:v>2.9</c:v>
                </c:pt>
                <c:pt idx="7">
                  <c:v>0.5</c:v>
                </c:pt>
                <c:pt idx="8">
                  <c:v>2</c:v>
                </c:pt>
                <c:pt idx="9">
                  <c:v>3.7</c:v>
                </c:pt>
                <c:pt idx="10">
                  <c:v>3.4</c:v>
                </c:pt>
                <c:pt idx="11">
                  <c:v>4</c:v>
                </c:pt>
                <c:pt idx="12">
                  <c:v>4</c:v>
                </c:pt>
                <c:pt idx="13">
                  <c:v>3.9</c:v>
                </c:pt>
                <c:pt idx="14">
                  <c:v>3.5</c:v>
                </c:pt>
                <c:pt idx="15">
                  <c:v>3.3</c:v>
                </c:pt>
                <c:pt idx="16">
                  <c:v>3.2</c:v>
                </c:pt>
                <c:pt idx="17">
                  <c:v>3.5</c:v>
                </c:pt>
                <c:pt idx="18">
                  <c:v>3.5</c:v>
                </c:pt>
                <c:pt idx="19">
                  <c:v>3.3</c:v>
                </c:pt>
                <c:pt idx="20">
                  <c:v>2.8</c:v>
                </c:pt>
                <c:pt idx="21">
                  <c:v>4</c:v>
                </c:pt>
                <c:pt idx="22">
                  <c:v>3.9</c:v>
                </c:pt>
                <c:pt idx="23">
                  <c:v>2</c:v>
                </c:pt>
                <c:pt idx="24">
                  <c:v>4</c:v>
                </c:pt>
                <c:pt idx="25">
                  <c:v>3.5</c:v>
                </c:pt>
                <c:pt idx="26">
                  <c:v>3</c:v>
                </c:pt>
                <c:pt idx="27">
                  <c:v>3.7</c:v>
                </c:pt>
                <c:pt idx="28">
                  <c:v>3.5</c:v>
                </c:pt>
                <c:pt idx="29">
                  <c:v>3.9</c:v>
                </c:pt>
                <c:pt idx="30">
                  <c:v>3.4</c:v>
                </c:pt>
                <c:pt idx="31">
                  <c:v>3.5</c:v>
                </c:pt>
                <c:pt idx="32">
                  <c:v>3.8</c:v>
                </c:pt>
                <c:pt idx="33">
                  <c:v>4</c:v>
                </c:pt>
                <c:pt idx="34">
                  <c:v>3.5</c:v>
                </c:pt>
                <c:pt idx="35">
                  <c:v>3.2</c:v>
                </c:pt>
                <c:pt idx="36">
                  <c:v>3.5</c:v>
                </c:pt>
                <c:pt idx="37">
                  <c:v>3.8</c:v>
                </c:pt>
              </c:numCache>
            </c:numRef>
          </c:val>
        </c:ser>
        <c:ser>
          <c:idx val="6"/>
          <c:order val="6"/>
          <c:val>
            <c:numRef>
              <c:f>Sheet2!$H$9:$H$46</c:f>
              <c:numCache>
                <c:formatCode>General</c:formatCode>
                <c:ptCount val="38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2</c:v>
                </c:pt>
                <c:pt idx="8">
                  <c:v>1</c:v>
                </c:pt>
                <c:pt idx="9">
                  <c:v>0</c:v>
                </c:pt>
                <c:pt idx="10">
                  <c:v>1</c:v>
                </c:pt>
                <c:pt idx="11">
                  <c:v>3.5</c:v>
                </c:pt>
                <c:pt idx="12">
                  <c:v>0</c:v>
                </c:pt>
                <c:pt idx="13">
                  <c:v>1.5</c:v>
                </c:pt>
                <c:pt idx="14">
                  <c:v>2</c:v>
                </c:pt>
                <c:pt idx="15">
                  <c:v>2.5</c:v>
                </c:pt>
                <c:pt idx="16">
                  <c:v>3</c:v>
                </c:pt>
                <c:pt idx="17">
                  <c:v>0</c:v>
                </c:pt>
                <c:pt idx="18">
                  <c:v>2</c:v>
                </c:pt>
                <c:pt idx="19">
                  <c:v>2</c:v>
                </c:pt>
                <c:pt idx="20">
                  <c:v>2</c:v>
                </c:pt>
                <c:pt idx="21">
                  <c:v>3.9</c:v>
                </c:pt>
                <c:pt idx="22">
                  <c:v>0</c:v>
                </c:pt>
                <c:pt idx="23">
                  <c:v>2.5</c:v>
                </c:pt>
                <c:pt idx="24">
                  <c:v>2.5</c:v>
                </c:pt>
                <c:pt idx="25">
                  <c:v>2</c:v>
                </c:pt>
                <c:pt idx="26">
                  <c:v>3.5</c:v>
                </c:pt>
                <c:pt idx="27">
                  <c:v>3.9</c:v>
                </c:pt>
                <c:pt idx="28">
                  <c:v>3.8</c:v>
                </c:pt>
                <c:pt idx="29">
                  <c:v>4</c:v>
                </c:pt>
                <c:pt idx="30">
                  <c:v>2.5</c:v>
                </c:pt>
                <c:pt idx="31">
                  <c:v>2.5</c:v>
                </c:pt>
                <c:pt idx="32">
                  <c:v>3</c:v>
                </c:pt>
                <c:pt idx="33">
                  <c:v>2</c:v>
                </c:pt>
                <c:pt idx="34">
                  <c:v>3</c:v>
                </c:pt>
                <c:pt idx="35">
                  <c:v>3.5</c:v>
                </c:pt>
                <c:pt idx="36">
                  <c:v>3.8</c:v>
                </c:pt>
                <c:pt idx="37">
                  <c:v>4</c:v>
                </c:pt>
              </c:numCache>
            </c:numRef>
          </c:val>
        </c:ser>
        <c:ser>
          <c:idx val="7"/>
          <c:order val="7"/>
          <c:val>
            <c:numRef>
              <c:f>Sheet2!$I$9:$I$46</c:f>
              <c:numCache>
                <c:formatCode>General</c:formatCode>
                <c:ptCount val="38"/>
                <c:pt idx="0">
                  <c:v>0</c:v>
                </c:pt>
                <c:pt idx="1">
                  <c:v>0.5</c:v>
                </c:pt>
                <c:pt idx="2">
                  <c:v>2.5</c:v>
                </c:pt>
                <c:pt idx="3">
                  <c:v>1</c:v>
                </c:pt>
                <c:pt idx="4">
                  <c:v>2</c:v>
                </c:pt>
                <c:pt idx="5">
                  <c:v>1</c:v>
                </c:pt>
                <c:pt idx="6">
                  <c:v>0.5</c:v>
                </c:pt>
                <c:pt idx="7">
                  <c:v>3</c:v>
                </c:pt>
                <c:pt idx="8">
                  <c:v>1</c:v>
                </c:pt>
                <c:pt idx="9">
                  <c:v>0</c:v>
                </c:pt>
                <c:pt idx="10">
                  <c:v>1.5</c:v>
                </c:pt>
                <c:pt idx="11">
                  <c:v>1</c:v>
                </c:pt>
                <c:pt idx="12">
                  <c:v>3.5</c:v>
                </c:pt>
                <c:pt idx="13">
                  <c:v>3</c:v>
                </c:pt>
                <c:pt idx="14">
                  <c:v>3.5</c:v>
                </c:pt>
                <c:pt idx="15">
                  <c:v>3</c:v>
                </c:pt>
                <c:pt idx="16">
                  <c:v>1</c:v>
                </c:pt>
                <c:pt idx="17">
                  <c:v>2</c:v>
                </c:pt>
                <c:pt idx="18">
                  <c:v>2</c:v>
                </c:pt>
                <c:pt idx="19">
                  <c:v>1.5</c:v>
                </c:pt>
                <c:pt idx="20">
                  <c:v>3</c:v>
                </c:pt>
                <c:pt idx="21">
                  <c:v>0</c:v>
                </c:pt>
                <c:pt idx="22">
                  <c:v>3</c:v>
                </c:pt>
                <c:pt idx="23">
                  <c:v>3</c:v>
                </c:pt>
                <c:pt idx="24">
                  <c:v>3</c:v>
                </c:pt>
                <c:pt idx="25">
                  <c:v>3.5</c:v>
                </c:pt>
                <c:pt idx="26">
                  <c:v>3</c:v>
                </c:pt>
                <c:pt idx="27">
                  <c:v>4</c:v>
                </c:pt>
                <c:pt idx="28">
                  <c:v>1.5</c:v>
                </c:pt>
                <c:pt idx="29">
                  <c:v>4</c:v>
                </c:pt>
                <c:pt idx="30">
                  <c:v>3</c:v>
                </c:pt>
                <c:pt idx="31">
                  <c:v>4</c:v>
                </c:pt>
                <c:pt idx="32">
                  <c:v>3</c:v>
                </c:pt>
                <c:pt idx="33">
                  <c:v>4</c:v>
                </c:pt>
                <c:pt idx="34">
                  <c:v>3.5</c:v>
                </c:pt>
                <c:pt idx="35">
                  <c:v>4</c:v>
                </c:pt>
                <c:pt idx="36">
                  <c:v>4</c:v>
                </c:pt>
                <c:pt idx="37">
                  <c:v>3.5</c:v>
                </c:pt>
              </c:numCache>
            </c:numRef>
          </c:val>
        </c:ser>
        <c:overlap val="100"/>
        <c:axId val="131648896"/>
        <c:axId val="131671168"/>
      </c:barChart>
      <c:catAx>
        <c:axId val="131648896"/>
        <c:scaling>
          <c:orientation val="minMax"/>
        </c:scaling>
        <c:axPos val="b"/>
        <c:tickLblPos val="nextTo"/>
        <c:crossAx val="131671168"/>
        <c:crosses val="autoZero"/>
        <c:auto val="1"/>
        <c:lblAlgn val="ctr"/>
        <c:lblOffset val="100"/>
      </c:catAx>
      <c:valAx>
        <c:axId val="131671168"/>
        <c:scaling>
          <c:orientation val="minMax"/>
          <c:max val="20"/>
        </c:scaling>
        <c:axPos val="l"/>
        <c:majorGridlines/>
        <c:numFmt formatCode="General" sourceLinked="1"/>
        <c:tickLblPos val="nextTo"/>
        <c:crossAx val="131648896"/>
        <c:crosses val="autoZero"/>
        <c:crossBetween val="between"/>
      </c:valAx>
    </c:plotArea>
    <c:plotVisOnly val="1"/>
  </c:chart>
  <c:spPr>
    <a:solidFill>
      <a:schemeClr val="bg1">
        <a:lumMod val="85000"/>
      </a:schemeClr>
    </a:soli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sz="1800" b="1" i="0" baseline="0" dirty="0" smtClean="0"/>
              <a:t>midterm1 vs. midterm2</a:t>
            </a:r>
          </a:p>
        </c:rich>
      </c:tx>
      <c:layout/>
    </c:title>
    <c:plotArea>
      <c:layout/>
      <c:scatterChart>
        <c:scatterStyle val="lineMarker"/>
        <c:ser>
          <c:idx val="0"/>
          <c:order val="0"/>
          <c:tx>
            <c:strRef>
              <c:f>Sheet2!$J$53</c:f>
              <c:strCache>
                <c:ptCount val="1"/>
                <c:pt idx="0">
                  <c:v>midterm2</c:v>
                </c:pt>
              </c:strCache>
            </c:strRef>
          </c:tx>
          <c:spPr>
            <a:ln w="28575">
              <a:noFill/>
            </a:ln>
          </c:spPr>
          <c:xVal>
            <c:numRef>
              <c:f>Sheet2!$H$54:$H$99</c:f>
              <c:numCache>
                <c:formatCode>General</c:formatCode>
                <c:ptCount val="46"/>
                <c:pt idx="0">
                  <c:v>44</c:v>
                </c:pt>
                <c:pt idx="1">
                  <c:v>82</c:v>
                </c:pt>
                <c:pt idx="3">
                  <c:v>65</c:v>
                </c:pt>
                <c:pt idx="4">
                  <c:v>74.5</c:v>
                </c:pt>
                <c:pt idx="5">
                  <c:v>72</c:v>
                </c:pt>
                <c:pt idx="6">
                  <c:v>45</c:v>
                </c:pt>
                <c:pt idx="7">
                  <c:v>75</c:v>
                </c:pt>
                <c:pt idx="8">
                  <c:v>80</c:v>
                </c:pt>
                <c:pt idx="9">
                  <c:v>84.5</c:v>
                </c:pt>
                <c:pt idx="10">
                  <c:v>70</c:v>
                </c:pt>
                <c:pt idx="11">
                  <c:v>63</c:v>
                </c:pt>
                <c:pt idx="13">
                  <c:v>66</c:v>
                </c:pt>
                <c:pt idx="14">
                  <c:v>77</c:v>
                </c:pt>
                <c:pt idx="16">
                  <c:v>46</c:v>
                </c:pt>
                <c:pt idx="17">
                  <c:v>87</c:v>
                </c:pt>
                <c:pt idx="18">
                  <c:v>73</c:v>
                </c:pt>
                <c:pt idx="19">
                  <c:v>90</c:v>
                </c:pt>
                <c:pt idx="20">
                  <c:v>63</c:v>
                </c:pt>
                <c:pt idx="21">
                  <c:v>10</c:v>
                </c:pt>
                <c:pt idx="23">
                  <c:v>88</c:v>
                </c:pt>
                <c:pt idx="24">
                  <c:v>56</c:v>
                </c:pt>
                <c:pt idx="25">
                  <c:v>81.5</c:v>
                </c:pt>
                <c:pt idx="26">
                  <c:v>17</c:v>
                </c:pt>
                <c:pt idx="27">
                  <c:v>85</c:v>
                </c:pt>
                <c:pt idx="28">
                  <c:v>73</c:v>
                </c:pt>
                <c:pt idx="29">
                  <c:v>18</c:v>
                </c:pt>
                <c:pt idx="30">
                  <c:v>49</c:v>
                </c:pt>
                <c:pt idx="31">
                  <c:v>74</c:v>
                </c:pt>
                <c:pt idx="32">
                  <c:v>29</c:v>
                </c:pt>
                <c:pt idx="33">
                  <c:v>79</c:v>
                </c:pt>
                <c:pt idx="34">
                  <c:v>40</c:v>
                </c:pt>
                <c:pt idx="36">
                  <c:v>52</c:v>
                </c:pt>
                <c:pt idx="38">
                  <c:v>84</c:v>
                </c:pt>
                <c:pt idx="39">
                  <c:v>47</c:v>
                </c:pt>
                <c:pt idx="40">
                  <c:v>73</c:v>
                </c:pt>
                <c:pt idx="41">
                  <c:v>69</c:v>
                </c:pt>
                <c:pt idx="42">
                  <c:v>93</c:v>
                </c:pt>
                <c:pt idx="43">
                  <c:v>34</c:v>
                </c:pt>
                <c:pt idx="44">
                  <c:v>40</c:v>
                </c:pt>
                <c:pt idx="45">
                  <c:v>92</c:v>
                </c:pt>
              </c:numCache>
            </c:numRef>
          </c:xVal>
          <c:yVal>
            <c:numRef>
              <c:f>Sheet2!$J$54:$J$99</c:f>
              <c:numCache>
                <c:formatCode>General</c:formatCode>
                <c:ptCount val="46"/>
                <c:pt idx="0">
                  <c:v>13.9</c:v>
                </c:pt>
                <c:pt idx="1">
                  <c:v>11.9</c:v>
                </c:pt>
                <c:pt idx="2">
                  <c:v>0</c:v>
                </c:pt>
                <c:pt idx="3">
                  <c:v>13.399999999999999</c:v>
                </c:pt>
                <c:pt idx="4">
                  <c:v>14.8</c:v>
                </c:pt>
                <c:pt idx="5">
                  <c:v>14.8</c:v>
                </c:pt>
                <c:pt idx="6">
                  <c:v>5.6</c:v>
                </c:pt>
                <c:pt idx="7">
                  <c:v>12.600000000000001</c:v>
                </c:pt>
                <c:pt idx="8">
                  <c:v>11</c:v>
                </c:pt>
                <c:pt idx="9">
                  <c:v>19.3</c:v>
                </c:pt>
                <c:pt idx="10">
                  <c:v>15</c:v>
                </c:pt>
                <c:pt idx="11">
                  <c:v>12.2</c:v>
                </c:pt>
                <c:pt idx="12">
                  <c:v>0</c:v>
                </c:pt>
                <c:pt idx="13">
                  <c:v>0</c:v>
                </c:pt>
                <c:pt idx="14">
                  <c:v>6.1</c:v>
                </c:pt>
                <c:pt idx="15">
                  <c:v>18.399999999999999</c:v>
                </c:pt>
                <c:pt idx="16">
                  <c:v>11.2</c:v>
                </c:pt>
                <c:pt idx="17">
                  <c:v>14.8</c:v>
                </c:pt>
                <c:pt idx="18">
                  <c:v>17.100000000000001</c:v>
                </c:pt>
                <c:pt idx="19">
                  <c:v>15.3</c:v>
                </c:pt>
                <c:pt idx="20">
                  <c:v>13.6</c:v>
                </c:pt>
                <c:pt idx="21">
                  <c:v>4.3</c:v>
                </c:pt>
                <c:pt idx="22">
                  <c:v>0</c:v>
                </c:pt>
                <c:pt idx="23">
                  <c:v>15.3</c:v>
                </c:pt>
                <c:pt idx="24">
                  <c:v>8.4</c:v>
                </c:pt>
                <c:pt idx="25">
                  <c:v>13</c:v>
                </c:pt>
                <c:pt idx="26">
                  <c:v>4</c:v>
                </c:pt>
                <c:pt idx="27">
                  <c:v>17</c:v>
                </c:pt>
                <c:pt idx="28">
                  <c:v>15.4</c:v>
                </c:pt>
                <c:pt idx="29">
                  <c:v>1</c:v>
                </c:pt>
                <c:pt idx="30">
                  <c:v>12.2</c:v>
                </c:pt>
                <c:pt idx="31">
                  <c:v>14.4</c:v>
                </c:pt>
                <c:pt idx="32">
                  <c:v>10.9</c:v>
                </c:pt>
                <c:pt idx="33">
                  <c:v>12.8</c:v>
                </c:pt>
                <c:pt idx="34">
                  <c:v>0</c:v>
                </c:pt>
                <c:pt idx="35">
                  <c:v>0</c:v>
                </c:pt>
                <c:pt idx="36">
                  <c:v>10</c:v>
                </c:pt>
                <c:pt idx="37">
                  <c:v>0</c:v>
                </c:pt>
                <c:pt idx="38">
                  <c:v>12.9</c:v>
                </c:pt>
                <c:pt idx="39">
                  <c:v>5.4</c:v>
                </c:pt>
                <c:pt idx="40">
                  <c:v>16.2</c:v>
                </c:pt>
                <c:pt idx="41">
                  <c:v>10.199999999999999</c:v>
                </c:pt>
                <c:pt idx="42">
                  <c:v>14.1</c:v>
                </c:pt>
                <c:pt idx="43">
                  <c:v>0</c:v>
                </c:pt>
                <c:pt idx="44">
                  <c:v>8.4</c:v>
                </c:pt>
                <c:pt idx="45">
                  <c:v>18</c:v>
                </c:pt>
              </c:numCache>
            </c:numRef>
          </c:yVal>
        </c:ser>
        <c:axId val="70637056"/>
        <c:axId val="70638592"/>
      </c:scatterChart>
      <c:valAx>
        <c:axId val="70637056"/>
        <c:scaling>
          <c:orientation val="minMax"/>
        </c:scaling>
        <c:axPos val="b"/>
        <c:numFmt formatCode="General" sourceLinked="1"/>
        <c:tickLblPos val="nextTo"/>
        <c:crossAx val="70638592"/>
        <c:crosses val="autoZero"/>
        <c:crossBetween val="midCat"/>
      </c:valAx>
      <c:valAx>
        <c:axId val="70638592"/>
        <c:scaling>
          <c:orientation val="minMax"/>
          <c:max val="20"/>
        </c:scaling>
        <c:axPos val="l"/>
        <c:majorGridlines/>
        <c:numFmt formatCode="General" sourceLinked="1"/>
        <c:tickLblPos val="nextTo"/>
        <c:crossAx val="70637056"/>
        <c:crosses val="autoZero"/>
        <c:crossBetween val="midCat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barChart>
        <c:barDir val="col"/>
        <c:grouping val="clustered"/>
        <c:ser>
          <c:idx val="0"/>
          <c:order val="0"/>
          <c:val>
            <c:numRef>
              <c:f>Sheet2!$A$47:$D$47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val>
            <c:numRef>
              <c:f>Sheet2!$A$48:$D$48</c:f>
              <c:numCache>
                <c:formatCode>General</c:formatCode>
                <c:ptCount val="4"/>
                <c:pt idx="0">
                  <c:v>0.92105263157894735</c:v>
                </c:pt>
                <c:pt idx="1">
                  <c:v>0.51315789473684215</c:v>
                </c:pt>
                <c:pt idx="2">
                  <c:v>0.79999999999999982</c:v>
                </c:pt>
                <c:pt idx="3">
                  <c:v>0.18947368421052632</c:v>
                </c:pt>
              </c:numCache>
            </c:numRef>
          </c:val>
        </c:ser>
        <c:ser>
          <c:idx val="2"/>
          <c:order val="2"/>
          <c:val>
            <c:numRef>
              <c:f>Sheet2!$A$49:$D$49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axId val="42942464"/>
        <c:axId val="57959168"/>
      </c:barChart>
      <c:catAx>
        <c:axId val="42942464"/>
        <c:scaling>
          <c:orientation val="minMax"/>
        </c:scaling>
        <c:axPos val="b"/>
        <c:tickLblPos val="nextTo"/>
        <c:crossAx val="57959168"/>
        <c:crosses val="autoZero"/>
        <c:lblAlgn val="ctr"/>
        <c:lblOffset val="100"/>
      </c:catAx>
      <c:valAx>
        <c:axId val="57959168"/>
        <c:scaling>
          <c:orientation val="minMax"/>
        </c:scaling>
        <c:axPos val="l"/>
        <c:majorGridlines/>
        <c:numFmt formatCode="General" sourceLinked="1"/>
        <c:tickLblPos val="nextTo"/>
        <c:crossAx val="42942464"/>
        <c:crosses val="autoZero"/>
        <c:crossBetween val="between"/>
      </c:valAx>
    </c:plotArea>
    <c:plotVisOnly val="1"/>
  </c:chart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barChart>
        <c:barDir val="col"/>
        <c:grouping val="clustered"/>
        <c:ser>
          <c:idx val="0"/>
          <c:order val="0"/>
          <c:val>
            <c:numRef>
              <c:f>Sheet2!$E$47:$I$47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val>
            <c:numRef>
              <c:f>Sheet2!$E$48:$I$48</c:f>
              <c:numCache>
                <c:formatCode>General</c:formatCode>
                <c:ptCount val="5"/>
                <c:pt idx="0">
                  <c:v>2.4236842105263161</c:v>
                </c:pt>
                <c:pt idx="1">
                  <c:v>2.4052631578947365</c:v>
                </c:pt>
                <c:pt idx="2">
                  <c:v>3.0263157894736841</c:v>
                </c:pt>
                <c:pt idx="3">
                  <c:v>1.9973684210526315</c:v>
                </c:pt>
                <c:pt idx="4">
                  <c:v>2.3815789473684212</c:v>
                </c:pt>
              </c:numCache>
            </c:numRef>
          </c:val>
        </c:ser>
        <c:ser>
          <c:idx val="2"/>
          <c:order val="2"/>
          <c:val>
            <c:numRef>
              <c:f>Sheet2!$E$49:$I$49</c:f>
              <c:numCache>
                <c:formatCode>General</c:formatCode>
                <c:ptCount val="5"/>
                <c:pt idx="0">
                  <c:v>4</c:v>
                </c:pt>
                <c:pt idx="1">
                  <c:v>4</c:v>
                </c:pt>
                <c:pt idx="2">
                  <c:v>4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</c:ser>
        <c:axId val="74855552"/>
        <c:axId val="75276288"/>
      </c:barChart>
      <c:catAx>
        <c:axId val="74855552"/>
        <c:scaling>
          <c:orientation val="minMax"/>
        </c:scaling>
        <c:axPos val="b"/>
        <c:tickLblPos val="nextTo"/>
        <c:crossAx val="75276288"/>
        <c:crosses val="autoZero"/>
        <c:auto val="1"/>
        <c:lblAlgn val="ctr"/>
        <c:lblOffset val="100"/>
      </c:catAx>
      <c:valAx>
        <c:axId val="75276288"/>
        <c:scaling>
          <c:orientation val="minMax"/>
        </c:scaling>
        <c:axPos val="l"/>
        <c:majorGridlines/>
        <c:numFmt formatCode="General" sourceLinked="1"/>
        <c:tickLblPos val="nextTo"/>
        <c:crossAx val="74855552"/>
        <c:crosses val="autoZero"/>
        <c:crossBetween val="between"/>
      </c:valAx>
    </c:plotArea>
    <c:plotVisOnly val="1"/>
  </c:chart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0.89286</cdr:y>
    </cdr:from>
    <cdr:to>
      <cdr:x>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-76200" y="2286000"/>
          <a:ext cx="3581400" cy="2286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dirty="0" smtClean="0"/>
            <a:t>	1.a	1.b	1.c	1.d</a:t>
          </a:r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Results 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228600" y="838200"/>
          <a:ext cx="8729662" cy="5867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971800" y="304800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Min </a:t>
            </a:r>
            <a:r>
              <a:rPr lang="en-US" dirty="0" smtClean="0"/>
              <a:t>1, </a:t>
            </a:r>
            <a:r>
              <a:rPr lang="en-US" dirty="0" smtClean="0"/>
              <a:t>Max </a:t>
            </a:r>
            <a:r>
              <a:rPr lang="en-US" dirty="0" smtClean="0"/>
              <a:t>19.3</a:t>
            </a:r>
            <a:r>
              <a:rPr lang="en-US" dirty="0" smtClean="0"/>
              <a:t>, Average </a:t>
            </a:r>
            <a:r>
              <a:rPr lang="en-US" dirty="0" smtClean="0"/>
              <a:t>12.23  out of 20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457200" y="2971800"/>
            <a:ext cx="8458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hart 4"/>
          <p:cNvGraphicFramePr/>
          <p:nvPr/>
        </p:nvGraphicFramePr>
        <p:xfrm>
          <a:off x="228600" y="762000"/>
          <a:ext cx="86868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7" name="Straight Connector 6"/>
          <p:cNvCxnSpPr/>
          <p:nvPr/>
        </p:nvCxnSpPr>
        <p:spPr>
          <a:xfrm>
            <a:off x="533400" y="3048000"/>
            <a:ext cx="8458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304800" y="381000"/>
          <a:ext cx="8686800" cy="6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Straight Connector 5"/>
          <p:cNvCxnSpPr/>
          <p:nvPr/>
        </p:nvCxnSpPr>
        <p:spPr>
          <a:xfrm flipV="1">
            <a:off x="609600" y="914400"/>
            <a:ext cx="8153400" cy="5257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0800" y="457200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Min, </a:t>
            </a:r>
            <a:r>
              <a:rPr lang="en-US" dirty="0" err="1" smtClean="0"/>
              <a:t>avg</a:t>
            </a:r>
            <a:r>
              <a:rPr lang="en-US" dirty="0" smtClean="0"/>
              <a:t>, max per question</a:t>
            </a:r>
            <a:endParaRPr lang="en-US" dirty="0"/>
          </a:p>
        </p:txBody>
      </p:sp>
      <p:graphicFrame>
        <p:nvGraphicFramePr>
          <p:cNvPr id="5" name="Chart 4"/>
          <p:cNvGraphicFramePr/>
          <p:nvPr/>
        </p:nvGraphicFramePr>
        <p:xfrm>
          <a:off x="304800" y="914400"/>
          <a:ext cx="4267200" cy="1981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3048000" y="2895600"/>
          <a:ext cx="59436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24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Results 2</vt:lpstr>
      <vt:lpstr>Slide 2</vt:lpstr>
      <vt:lpstr>Slide 3</vt:lpstr>
      <vt:lpstr>Slide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results</dc:title>
  <dc:creator>turgay</dc:creator>
  <cp:lastModifiedBy>Turgay Korkmaz</cp:lastModifiedBy>
  <cp:revision>6</cp:revision>
  <dcterms:created xsi:type="dcterms:W3CDTF">2006-08-16T00:00:00Z</dcterms:created>
  <dcterms:modified xsi:type="dcterms:W3CDTF">2013-04-17T21:03:01Z</dcterms:modified>
</cp:coreProperties>
</file>